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2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8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0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09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8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8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9D36-065E-4D8D-B2FE-D6EF2269D84C}" type="datetimeFigureOut">
              <a:rPr lang="en-US" smtClean="0"/>
              <a:t>09/27/2016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563EB-BCFD-4C43-937A-A41489EA3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State of New Hampshire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Derek</dc:creator>
  <cp:lastModifiedBy>Jeremiah L. Johnson</cp:lastModifiedBy>
  <cp:revision>8</cp:revision>
  <dcterms:created xsi:type="dcterms:W3CDTF">2016-09-26T10:07:21Z</dcterms:created>
  <dcterms:modified xsi:type="dcterms:W3CDTF">2016-09-27T18:05:59Z</dcterms:modified>
</cp:coreProperties>
</file>