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57" r:id="rId3"/>
    <p:sldId id="258" r:id="rId4"/>
    <p:sldId id="277" r:id="rId5"/>
    <p:sldId id="283" r:id="rId6"/>
    <p:sldId id="259" r:id="rId7"/>
    <p:sldId id="266" r:id="rId8"/>
    <p:sldId id="284" r:id="rId9"/>
    <p:sldId id="279" r:id="rId10"/>
    <p:sldId id="268" r:id="rId11"/>
    <p:sldId id="270" r:id="rId12"/>
    <p:sldId id="264" r:id="rId13"/>
    <p:sldId id="271" r:id="rId14"/>
    <p:sldId id="296" r:id="rId15"/>
    <p:sldId id="275" r:id="rId16"/>
    <p:sldId id="263" r:id="rId17"/>
    <p:sldId id="282" r:id="rId18"/>
    <p:sldId id="262" r:id="rId19"/>
    <p:sldId id="297" r:id="rId20"/>
    <p:sldId id="285" r:id="rId21"/>
    <p:sldId id="286" r:id="rId22"/>
    <p:sldId id="287" r:id="rId23"/>
    <p:sldId id="288" r:id="rId24"/>
    <p:sldId id="293" r:id="rId25"/>
    <p:sldId id="292" r:id="rId26"/>
    <p:sldId id="289" r:id="rId27"/>
    <p:sldId id="295" r:id="rId28"/>
    <p:sldId id="294" r:id="rId29"/>
    <p:sldId id="290" r:id="rId30"/>
    <p:sldId id="291" r:id="rId31"/>
    <p:sldId id="265" r:id="rId32"/>
    <p:sldId id="260" r:id="rId3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ke-Coleman, Wendy" initials="BW" lastIdx="11" clrIdx="0">
    <p:extLst>
      <p:ext uri="{19B8F6BF-5375-455C-9EA6-DF929625EA0E}">
        <p15:presenceInfo xmlns:p15="http://schemas.microsoft.com/office/powerpoint/2012/main" userId="S-1-5-21-1339303556-449845944-1601390327-112653" providerId="AD"/>
      </p:ext>
    </p:extLst>
  </p:cmAuthor>
  <p:cmAuthor id="2" name="Reynolds, Salena" initials="RS" lastIdx="10" clrIdx="1">
    <p:extLst>
      <p:ext uri="{19B8F6BF-5375-455C-9EA6-DF929625EA0E}">
        <p15:presenceInfo xmlns:p15="http://schemas.microsoft.com/office/powerpoint/2012/main" userId="S-1-5-21-1339303556-449845944-1601390327-2592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681"/>
    <a:srgbClr val="028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8927" autoAdjust="0"/>
  </p:normalViewPr>
  <p:slideViewPr>
    <p:cSldViewPr>
      <p:cViewPr varScale="1">
        <p:scale>
          <a:sx n="88" d="100"/>
          <a:sy n="88" d="100"/>
        </p:scale>
        <p:origin x="90" y="52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Devon" userId="027a9853-ab36-4665-aa3d-59a871cf12bd" providerId="ADAL" clId="{6CF31DD1-AD74-4EA0-9236-DBBA3DCD06DB}"/>
    <pc:docChg chg="undo redo custSel addSld delSld modSld sldOrd">
      <pc:chgData name="Martin, Devon" userId="027a9853-ab36-4665-aa3d-59a871cf12bd" providerId="ADAL" clId="{6CF31DD1-AD74-4EA0-9236-DBBA3DCD06DB}" dt="2018-10-18T13:32:14.509" v="9169" actId="20577"/>
      <pc:docMkLst>
        <pc:docMk/>
      </pc:docMkLst>
      <pc:sldChg chg="addSp delSp modSp modNotesTx">
        <pc:chgData name="Martin, Devon" userId="027a9853-ab36-4665-aa3d-59a871cf12bd" providerId="ADAL" clId="{6CF31DD1-AD74-4EA0-9236-DBBA3DCD06DB}" dt="2018-10-15T12:44:41.490" v="313" actId="6549"/>
        <pc:sldMkLst>
          <pc:docMk/>
          <pc:sldMk cId="1775666856" sldId="256"/>
        </pc:sldMkLst>
        <pc:spChg chg="mod">
          <ac:chgData name="Martin, Devon" userId="027a9853-ab36-4665-aa3d-59a871cf12bd" providerId="ADAL" clId="{6CF31DD1-AD74-4EA0-9236-DBBA3DCD06DB}" dt="2018-10-15T12:44:32.443" v="312" actId="6549"/>
          <ac:spMkLst>
            <pc:docMk/>
            <pc:sldMk cId="1775666856" sldId="256"/>
            <ac:spMk id="2" creationId="{00000000-0000-0000-0000-000000000000}"/>
          </ac:spMkLst>
        </pc:spChg>
        <pc:spChg chg="mod">
          <ac:chgData name="Martin, Devon" userId="027a9853-ab36-4665-aa3d-59a871cf12bd" providerId="ADAL" clId="{6CF31DD1-AD74-4EA0-9236-DBBA3DCD06DB}" dt="2018-10-15T12:44:41.490" v="313" actId="6549"/>
          <ac:spMkLst>
            <pc:docMk/>
            <pc:sldMk cId="1775666856" sldId="256"/>
            <ac:spMk id="5" creationId="{00000000-0000-0000-0000-000000000000}"/>
          </ac:spMkLst>
        </pc:spChg>
        <pc:picChg chg="del">
          <ac:chgData name="Martin, Devon" userId="027a9853-ab36-4665-aa3d-59a871cf12bd" providerId="ADAL" clId="{6CF31DD1-AD74-4EA0-9236-DBBA3DCD06DB}" dt="2018-10-10T16:06:45.946" v="0" actId="478"/>
          <ac:picMkLst>
            <pc:docMk/>
            <pc:sldMk cId="1775666856" sldId="256"/>
            <ac:picMk id="4" creationId="{00000000-0000-0000-0000-000000000000}"/>
          </ac:picMkLst>
        </pc:picChg>
        <pc:picChg chg="add mod">
          <ac:chgData name="Martin, Devon" userId="027a9853-ab36-4665-aa3d-59a871cf12bd" providerId="ADAL" clId="{6CF31DD1-AD74-4EA0-9236-DBBA3DCD06DB}" dt="2018-10-10T16:11:25.389" v="210" actId="1076"/>
          <ac:picMkLst>
            <pc:docMk/>
            <pc:sldMk cId="1775666856" sldId="256"/>
            <ac:picMk id="6" creationId="{F791E26F-7967-45E5-9C3B-FC39DFA8E4F1}"/>
          </ac:picMkLst>
        </pc:picChg>
        <pc:picChg chg="mod">
          <ac:chgData name="Martin, Devon" userId="027a9853-ab36-4665-aa3d-59a871cf12bd" providerId="ADAL" clId="{6CF31DD1-AD74-4EA0-9236-DBBA3DCD06DB}" dt="2018-10-10T16:11:30.108" v="211" actId="1076"/>
          <ac:picMkLst>
            <pc:docMk/>
            <pc:sldMk cId="1775666856" sldId="256"/>
            <ac:picMk id="7" creationId="{00000000-0000-0000-0000-000000000000}"/>
          </ac:picMkLst>
        </pc:picChg>
      </pc:sldChg>
      <pc:sldChg chg="addSp modSp mod setBg modNotesTx">
        <pc:chgData name="Martin, Devon" userId="027a9853-ab36-4665-aa3d-59a871cf12bd" providerId="ADAL" clId="{6CF31DD1-AD74-4EA0-9236-DBBA3DCD06DB}" dt="2018-10-10T16:12:47.831" v="266" actId="20577"/>
        <pc:sldMkLst>
          <pc:docMk/>
          <pc:sldMk cId="86672752" sldId="257"/>
        </pc:sldMkLst>
        <pc:spChg chg="mod">
          <ac:chgData name="Martin, Devon" userId="027a9853-ab36-4665-aa3d-59a871cf12bd" providerId="ADAL" clId="{6CF31DD1-AD74-4EA0-9236-DBBA3DCD06DB}" dt="2018-10-10T16:12:26.467" v="253" actId="26606"/>
          <ac:spMkLst>
            <pc:docMk/>
            <pc:sldMk cId="86672752" sldId="257"/>
            <ac:spMk id="2" creationId="{00000000-0000-0000-0000-000000000000}"/>
          </ac:spMkLst>
        </pc:spChg>
        <pc:spChg chg="mod">
          <ac:chgData name="Martin, Devon" userId="027a9853-ab36-4665-aa3d-59a871cf12bd" providerId="ADAL" clId="{6CF31DD1-AD74-4EA0-9236-DBBA3DCD06DB}" dt="2018-10-10T16:12:47.831" v="266" actId="20577"/>
          <ac:spMkLst>
            <pc:docMk/>
            <pc:sldMk cId="86672752" sldId="257"/>
            <ac:spMk id="3" creationId="{00000000-0000-0000-0000-000000000000}"/>
          </ac:spMkLst>
        </pc:spChg>
        <pc:spChg chg="mod">
          <ac:chgData name="Martin, Devon" userId="027a9853-ab36-4665-aa3d-59a871cf12bd" providerId="ADAL" clId="{6CF31DD1-AD74-4EA0-9236-DBBA3DCD06DB}" dt="2018-10-10T16:12:26.467" v="253" actId="26606"/>
          <ac:spMkLst>
            <pc:docMk/>
            <pc:sldMk cId="86672752" sldId="257"/>
            <ac:spMk id="5" creationId="{00000000-0000-0000-0000-000000000000}"/>
          </ac:spMkLst>
        </pc:spChg>
        <pc:spChg chg="add">
          <ac:chgData name="Martin, Devon" userId="027a9853-ab36-4665-aa3d-59a871cf12bd" providerId="ADAL" clId="{6CF31DD1-AD74-4EA0-9236-DBBA3DCD06DB}" dt="2018-10-10T16:12:26.467" v="253" actId="26606"/>
          <ac:spMkLst>
            <pc:docMk/>
            <pc:sldMk cId="86672752" sldId="257"/>
            <ac:spMk id="10" creationId="{3B854194-185D-494D-905C-7C7CB2E30F6E}"/>
          </ac:spMkLst>
        </pc:spChg>
        <pc:spChg chg="add">
          <ac:chgData name="Martin, Devon" userId="027a9853-ab36-4665-aa3d-59a871cf12bd" providerId="ADAL" clId="{6CF31DD1-AD74-4EA0-9236-DBBA3DCD06DB}" dt="2018-10-10T16:12:26.467" v="253" actId="26606"/>
          <ac:spMkLst>
            <pc:docMk/>
            <pc:sldMk cId="86672752" sldId="257"/>
            <ac:spMk id="12" creationId="{B4F5FA0D-0104-4987-8241-EFF7C85B88DE}"/>
          </ac:spMkLst>
        </pc:spChg>
        <pc:picChg chg="add">
          <ac:chgData name="Martin, Devon" userId="027a9853-ab36-4665-aa3d-59a871cf12bd" providerId="ADAL" clId="{6CF31DD1-AD74-4EA0-9236-DBBA3DCD06DB}" dt="2018-10-10T16:12:26.467" v="253" actId="26606"/>
          <ac:picMkLst>
            <pc:docMk/>
            <pc:sldMk cId="86672752" sldId="257"/>
            <ac:picMk id="14" creationId="{2897127E-6CEF-446C-BE87-93B7C46E49D1}"/>
          </ac:picMkLst>
        </pc:picChg>
      </pc:sldChg>
      <pc:sldChg chg="addSp modSp mod setBg modNotesTx">
        <pc:chgData name="Martin, Devon" userId="027a9853-ab36-4665-aa3d-59a871cf12bd" providerId="ADAL" clId="{6CF31DD1-AD74-4EA0-9236-DBBA3DCD06DB}" dt="2018-10-16T17:59:38.708" v="7150" actId="20577"/>
        <pc:sldMkLst>
          <pc:docMk/>
          <pc:sldMk cId="1934615303" sldId="258"/>
        </pc:sldMkLst>
        <pc:spChg chg="mod">
          <ac:chgData name="Martin, Devon" userId="027a9853-ab36-4665-aa3d-59a871cf12bd" providerId="ADAL" clId="{6CF31DD1-AD74-4EA0-9236-DBBA3DCD06DB}" dt="2018-10-10T16:13:13.038" v="267" actId="26606"/>
          <ac:spMkLst>
            <pc:docMk/>
            <pc:sldMk cId="1934615303" sldId="258"/>
            <ac:spMk id="2" creationId="{00000000-0000-0000-0000-000000000000}"/>
          </ac:spMkLst>
        </pc:spChg>
        <pc:spChg chg="mod">
          <ac:chgData name="Martin, Devon" userId="027a9853-ab36-4665-aa3d-59a871cf12bd" providerId="ADAL" clId="{6CF31DD1-AD74-4EA0-9236-DBBA3DCD06DB}" dt="2018-10-16T17:59:38.708" v="7150" actId="20577"/>
          <ac:spMkLst>
            <pc:docMk/>
            <pc:sldMk cId="1934615303" sldId="258"/>
            <ac:spMk id="3" creationId="{00000000-0000-0000-0000-000000000000}"/>
          </ac:spMkLst>
        </pc:spChg>
        <pc:spChg chg="mod">
          <ac:chgData name="Martin, Devon" userId="027a9853-ab36-4665-aa3d-59a871cf12bd" providerId="ADAL" clId="{6CF31DD1-AD74-4EA0-9236-DBBA3DCD06DB}" dt="2018-10-10T16:13:13.038" v="267" actId="26606"/>
          <ac:spMkLst>
            <pc:docMk/>
            <pc:sldMk cId="1934615303" sldId="258"/>
            <ac:spMk id="4" creationId="{00000000-0000-0000-0000-000000000000}"/>
          </ac:spMkLst>
        </pc:spChg>
        <pc:spChg chg="add">
          <ac:chgData name="Martin, Devon" userId="027a9853-ab36-4665-aa3d-59a871cf12bd" providerId="ADAL" clId="{6CF31DD1-AD74-4EA0-9236-DBBA3DCD06DB}" dt="2018-10-10T16:13:13.038" v="267" actId="26606"/>
          <ac:spMkLst>
            <pc:docMk/>
            <pc:sldMk cId="1934615303" sldId="258"/>
            <ac:spMk id="9" creationId="{8D70B121-56F4-4848-B38B-182089D909FA}"/>
          </ac:spMkLst>
        </pc:spChg>
        <pc:cxnChg chg="add">
          <ac:chgData name="Martin, Devon" userId="027a9853-ab36-4665-aa3d-59a871cf12bd" providerId="ADAL" clId="{6CF31DD1-AD74-4EA0-9236-DBBA3DCD06DB}" dt="2018-10-10T16:13:13.038" v="267" actId="26606"/>
          <ac:cxnSpMkLst>
            <pc:docMk/>
            <pc:sldMk cId="1934615303" sldId="258"/>
            <ac:cxnSpMk id="11" creationId="{2D72A2C9-F3CA-4216-8BAD-FA4C970C3C4E}"/>
          </ac:cxnSpMkLst>
        </pc:cxnChg>
      </pc:sldChg>
      <pc:sldChg chg="addSp delSp modSp mod setBg modNotesTx">
        <pc:chgData name="Martin, Devon" userId="027a9853-ab36-4665-aa3d-59a871cf12bd" providerId="ADAL" clId="{6CF31DD1-AD74-4EA0-9236-DBBA3DCD06DB}" dt="2018-10-16T18:03:17.733" v="7193" actId="20577"/>
        <pc:sldMkLst>
          <pc:docMk/>
          <pc:sldMk cId="3982580026" sldId="259"/>
        </pc:sldMkLst>
        <pc:spChg chg="mod">
          <ac:chgData name="Martin, Devon" userId="027a9853-ab36-4665-aa3d-59a871cf12bd" providerId="ADAL" clId="{6CF31DD1-AD74-4EA0-9236-DBBA3DCD06DB}" dt="2018-10-16T18:03:17.733" v="7193" actId="20577"/>
          <ac:spMkLst>
            <pc:docMk/>
            <pc:sldMk cId="3982580026" sldId="259"/>
            <ac:spMk id="2" creationId="{00000000-0000-0000-0000-000000000000}"/>
          </ac:spMkLst>
        </pc:spChg>
        <pc:spChg chg="mod">
          <ac:chgData name="Martin, Devon" userId="027a9853-ab36-4665-aa3d-59a871cf12bd" providerId="ADAL" clId="{6CF31DD1-AD74-4EA0-9236-DBBA3DCD06DB}" dt="2018-10-16T18:02:05.266" v="7180" actId="207"/>
          <ac:spMkLst>
            <pc:docMk/>
            <pc:sldMk cId="3982580026" sldId="259"/>
            <ac:spMk id="3" creationId="{00000000-0000-0000-0000-000000000000}"/>
          </ac:spMkLst>
        </pc:spChg>
        <pc:spChg chg="del mod">
          <ac:chgData name="Martin, Devon" userId="027a9853-ab36-4665-aa3d-59a871cf12bd" providerId="ADAL" clId="{6CF31DD1-AD74-4EA0-9236-DBBA3DCD06DB}" dt="2018-10-15T17:16:57.616" v="844" actId="478"/>
          <ac:spMkLst>
            <pc:docMk/>
            <pc:sldMk cId="3982580026" sldId="259"/>
            <ac:spMk id="4" creationId="{00000000-0000-0000-0000-000000000000}"/>
          </ac:spMkLst>
        </pc:spChg>
        <pc:spChg chg="add">
          <ac:chgData name="Martin, Devon" userId="027a9853-ab36-4665-aa3d-59a871cf12bd" providerId="ADAL" clId="{6CF31DD1-AD74-4EA0-9236-DBBA3DCD06DB}" dt="2018-10-15T17:14:47.179" v="805" actId="26606"/>
          <ac:spMkLst>
            <pc:docMk/>
            <pc:sldMk cId="3982580026" sldId="259"/>
            <ac:spMk id="9" creationId="{6F9EB9F2-07E2-4D64-BBD8-BB5B217F1218}"/>
          </ac:spMkLst>
        </pc:spChg>
        <pc:cxnChg chg="add">
          <ac:chgData name="Martin, Devon" userId="027a9853-ab36-4665-aa3d-59a871cf12bd" providerId="ADAL" clId="{6CF31DD1-AD74-4EA0-9236-DBBA3DCD06DB}" dt="2018-10-15T17:14:47.179" v="805" actId="26606"/>
          <ac:cxnSpMkLst>
            <pc:docMk/>
            <pc:sldMk cId="3982580026" sldId="259"/>
            <ac:cxnSpMk id="11" creationId="{F0C57C7C-DFE9-4A1E-B7A9-DF40E63366BB}"/>
          </ac:cxnSpMkLst>
        </pc:cxnChg>
      </pc:sldChg>
      <pc:sldChg chg="modSp">
        <pc:chgData name="Martin, Devon" userId="027a9853-ab36-4665-aa3d-59a871cf12bd" providerId="ADAL" clId="{6CF31DD1-AD74-4EA0-9236-DBBA3DCD06DB}" dt="2018-10-17T14:16:40.200" v="7241" actId="20577"/>
        <pc:sldMkLst>
          <pc:docMk/>
          <pc:sldMk cId="2787419646" sldId="260"/>
        </pc:sldMkLst>
        <pc:spChg chg="mod">
          <ac:chgData name="Martin, Devon" userId="027a9853-ab36-4665-aa3d-59a871cf12bd" providerId="ADAL" clId="{6CF31DD1-AD74-4EA0-9236-DBBA3DCD06DB}" dt="2018-10-17T14:16:40.200" v="7241" actId="20577"/>
          <ac:spMkLst>
            <pc:docMk/>
            <pc:sldMk cId="2787419646" sldId="260"/>
            <ac:spMk id="3" creationId="{00000000-0000-0000-0000-000000000000}"/>
          </ac:spMkLst>
        </pc:spChg>
      </pc:sldChg>
      <pc:sldChg chg="modSp">
        <pc:chgData name="Martin, Devon" userId="027a9853-ab36-4665-aa3d-59a871cf12bd" providerId="ADAL" clId="{6CF31DD1-AD74-4EA0-9236-DBBA3DCD06DB}" dt="2018-10-18T13:14:07.725" v="8592" actId="1076"/>
        <pc:sldMkLst>
          <pc:docMk/>
          <pc:sldMk cId="4006152921" sldId="262"/>
        </pc:sldMkLst>
        <pc:spChg chg="mod">
          <ac:chgData name="Martin, Devon" userId="027a9853-ab36-4665-aa3d-59a871cf12bd" providerId="ADAL" clId="{6CF31DD1-AD74-4EA0-9236-DBBA3DCD06DB}" dt="2018-10-18T13:13:50.959" v="8589" actId="1076"/>
          <ac:spMkLst>
            <pc:docMk/>
            <pc:sldMk cId="4006152921" sldId="262"/>
            <ac:spMk id="2" creationId="{00000000-0000-0000-0000-000000000000}"/>
          </ac:spMkLst>
        </pc:spChg>
        <pc:spChg chg="mod">
          <ac:chgData name="Martin, Devon" userId="027a9853-ab36-4665-aa3d-59a871cf12bd" providerId="ADAL" clId="{6CF31DD1-AD74-4EA0-9236-DBBA3DCD06DB}" dt="2018-10-18T13:14:07.725" v="8592" actId="1076"/>
          <ac:spMkLst>
            <pc:docMk/>
            <pc:sldMk cId="4006152921" sldId="262"/>
            <ac:spMk id="3" creationId="{00000000-0000-0000-0000-000000000000}"/>
          </ac:spMkLst>
        </pc:spChg>
      </pc:sldChg>
      <pc:sldChg chg="modSp delCm modNotesTx">
        <pc:chgData name="Martin, Devon" userId="027a9853-ab36-4665-aa3d-59a871cf12bd" providerId="ADAL" clId="{6CF31DD1-AD74-4EA0-9236-DBBA3DCD06DB}" dt="2018-10-17T18:25:46.165" v="8146" actId="20577"/>
        <pc:sldMkLst>
          <pc:docMk/>
          <pc:sldMk cId="140692957" sldId="263"/>
        </pc:sldMkLst>
        <pc:spChg chg="mod">
          <ac:chgData name="Martin, Devon" userId="027a9853-ab36-4665-aa3d-59a871cf12bd" providerId="ADAL" clId="{6CF31DD1-AD74-4EA0-9236-DBBA3DCD06DB}" dt="2018-10-15T20:21:20.748" v="3082" actId="20577"/>
          <ac:spMkLst>
            <pc:docMk/>
            <pc:sldMk cId="140692957" sldId="263"/>
            <ac:spMk id="3" creationId="{00000000-0000-0000-0000-000000000000}"/>
          </ac:spMkLst>
        </pc:spChg>
      </pc:sldChg>
      <pc:sldChg chg="modSp delCm modNotesTx">
        <pc:chgData name="Martin, Devon" userId="027a9853-ab36-4665-aa3d-59a871cf12bd" providerId="ADAL" clId="{6CF31DD1-AD74-4EA0-9236-DBBA3DCD06DB}" dt="2018-10-17T18:20:13.418" v="8039" actId="5793"/>
        <pc:sldMkLst>
          <pc:docMk/>
          <pc:sldMk cId="2292173671" sldId="264"/>
        </pc:sldMkLst>
        <pc:spChg chg="mod">
          <ac:chgData name="Martin, Devon" userId="027a9853-ab36-4665-aa3d-59a871cf12bd" providerId="ADAL" clId="{6CF31DD1-AD74-4EA0-9236-DBBA3DCD06DB}" dt="2018-10-15T19:03:30.297" v="2733" actId="404"/>
          <ac:spMkLst>
            <pc:docMk/>
            <pc:sldMk cId="2292173671" sldId="264"/>
            <ac:spMk id="2" creationId="{00000000-0000-0000-0000-000000000000}"/>
          </ac:spMkLst>
        </pc:spChg>
        <pc:spChg chg="mod">
          <ac:chgData name="Martin, Devon" userId="027a9853-ab36-4665-aa3d-59a871cf12bd" providerId="ADAL" clId="{6CF31DD1-AD74-4EA0-9236-DBBA3DCD06DB}" dt="2018-10-15T19:03:37.829" v="2735" actId="14100"/>
          <ac:spMkLst>
            <pc:docMk/>
            <pc:sldMk cId="2292173671" sldId="264"/>
            <ac:spMk id="3" creationId="{00000000-0000-0000-0000-000000000000}"/>
          </ac:spMkLst>
        </pc:spChg>
      </pc:sldChg>
      <pc:sldChg chg="modSp delCm">
        <pc:chgData name="Martin, Devon" userId="027a9853-ab36-4665-aa3d-59a871cf12bd" providerId="ADAL" clId="{6CF31DD1-AD74-4EA0-9236-DBBA3DCD06DB}" dt="2018-10-16T17:58:30.531" v="7112" actId="20577"/>
        <pc:sldMkLst>
          <pc:docMk/>
          <pc:sldMk cId="2602439283" sldId="265"/>
        </pc:sldMkLst>
        <pc:spChg chg="mod">
          <ac:chgData name="Martin, Devon" userId="027a9853-ab36-4665-aa3d-59a871cf12bd" providerId="ADAL" clId="{6CF31DD1-AD74-4EA0-9236-DBBA3DCD06DB}" dt="2018-10-16T17:58:30.531" v="7112" actId="20577"/>
          <ac:spMkLst>
            <pc:docMk/>
            <pc:sldMk cId="2602439283" sldId="265"/>
            <ac:spMk id="3" creationId="{00000000-0000-0000-0000-000000000000}"/>
          </ac:spMkLst>
        </pc:spChg>
      </pc:sldChg>
      <pc:sldChg chg="modSp modNotesTx">
        <pc:chgData name="Martin, Devon" userId="027a9853-ab36-4665-aa3d-59a871cf12bd" providerId="ADAL" clId="{6CF31DD1-AD74-4EA0-9236-DBBA3DCD06DB}" dt="2018-10-17T17:56:44.332" v="7746" actId="20577"/>
        <pc:sldMkLst>
          <pc:docMk/>
          <pc:sldMk cId="2388995988" sldId="266"/>
        </pc:sldMkLst>
        <pc:spChg chg="mod">
          <ac:chgData name="Martin, Devon" userId="027a9853-ab36-4665-aa3d-59a871cf12bd" providerId="ADAL" clId="{6CF31DD1-AD74-4EA0-9236-DBBA3DCD06DB}" dt="2018-10-15T18:23:17.919" v="1832" actId="1076"/>
          <ac:spMkLst>
            <pc:docMk/>
            <pc:sldMk cId="2388995988" sldId="266"/>
            <ac:spMk id="2" creationId="{00000000-0000-0000-0000-000000000000}"/>
          </ac:spMkLst>
        </pc:spChg>
        <pc:spChg chg="mod">
          <ac:chgData name="Martin, Devon" userId="027a9853-ab36-4665-aa3d-59a871cf12bd" providerId="ADAL" clId="{6CF31DD1-AD74-4EA0-9236-DBBA3DCD06DB}" dt="2018-10-15T18:23:21.394" v="1833" actId="1076"/>
          <ac:spMkLst>
            <pc:docMk/>
            <pc:sldMk cId="2388995988" sldId="266"/>
            <ac:spMk id="3" creationId="{00000000-0000-0000-0000-000000000000}"/>
          </ac:spMkLst>
        </pc:spChg>
      </pc:sldChg>
      <pc:sldChg chg="modSp delCm modNotesTx">
        <pc:chgData name="Martin, Devon" userId="027a9853-ab36-4665-aa3d-59a871cf12bd" providerId="ADAL" clId="{6CF31DD1-AD74-4EA0-9236-DBBA3DCD06DB}" dt="2018-10-17T18:19:35.272" v="8037" actId="20577"/>
        <pc:sldMkLst>
          <pc:docMk/>
          <pc:sldMk cId="3871528414" sldId="268"/>
        </pc:sldMkLst>
        <pc:spChg chg="mod">
          <ac:chgData name="Martin, Devon" userId="027a9853-ab36-4665-aa3d-59a871cf12bd" providerId="ADAL" clId="{6CF31DD1-AD74-4EA0-9236-DBBA3DCD06DB}" dt="2018-10-15T18:24:08.688" v="1864" actId="404"/>
          <ac:spMkLst>
            <pc:docMk/>
            <pc:sldMk cId="3871528414" sldId="268"/>
            <ac:spMk id="2" creationId="{00000000-0000-0000-0000-000000000000}"/>
          </ac:spMkLst>
        </pc:spChg>
        <pc:spChg chg="mod">
          <ac:chgData name="Martin, Devon" userId="027a9853-ab36-4665-aa3d-59a871cf12bd" providerId="ADAL" clId="{6CF31DD1-AD74-4EA0-9236-DBBA3DCD06DB}" dt="2018-10-17T18:19:35.272" v="8037" actId="20577"/>
          <ac:spMkLst>
            <pc:docMk/>
            <pc:sldMk cId="3871528414" sldId="268"/>
            <ac:spMk id="3" creationId="{00000000-0000-0000-0000-000000000000}"/>
          </ac:spMkLst>
        </pc:spChg>
      </pc:sldChg>
      <pc:sldChg chg="modSp delCm">
        <pc:chgData name="Martin, Devon" userId="027a9853-ab36-4665-aa3d-59a871cf12bd" providerId="ADAL" clId="{6CF31DD1-AD74-4EA0-9236-DBBA3DCD06DB}" dt="2018-10-15T18:49:52.633" v="2645" actId="313"/>
        <pc:sldMkLst>
          <pc:docMk/>
          <pc:sldMk cId="1731797454" sldId="270"/>
        </pc:sldMkLst>
        <pc:spChg chg="mod">
          <ac:chgData name="Martin, Devon" userId="027a9853-ab36-4665-aa3d-59a871cf12bd" providerId="ADAL" clId="{6CF31DD1-AD74-4EA0-9236-DBBA3DCD06DB}" dt="2018-10-15T18:40:06.945" v="2126" actId="404"/>
          <ac:spMkLst>
            <pc:docMk/>
            <pc:sldMk cId="1731797454" sldId="270"/>
            <ac:spMk id="2" creationId="{00000000-0000-0000-0000-000000000000}"/>
          </ac:spMkLst>
        </pc:spChg>
        <pc:spChg chg="mod">
          <ac:chgData name="Martin, Devon" userId="027a9853-ab36-4665-aa3d-59a871cf12bd" providerId="ADAL" clId="{6CF31DD1-AD74-4EA0-9236-DBBA3DCD06DB}" dt="2018-10-15T18:49:52.633" v="2645" actId="313"/>
          <ac:spMkLst>
            <pc:docMk/>
            <pc:sldMk cId="1731797454" sldId="270"/>
            <ac:spMk id="3" creationId="{00000000-0000-0000-0000-000000000000}"/>
          </ac:spMkLst>
        </pc:spChg>
      </pc:sldChg>
      <pc:sldChg chg="modSp">
        <pc:chgData name="Martin, Devon" userId="027a9853-ab36-4665-aa3d-59a871cf12bd" providerId="ADAL" clId="{6CF31DD1-AD74-4EA0-9236-DBBA3DCD06DB}" dt="2018-10-15T19:55:56.573" v="2790" actId="5793"/>
        <pc:sldMkLst>
          <pc:docMk/>
          <pc:sldMk cId="1345181235" sldId="271"/>
        </pc:sldMkLst>
        <pc:spChg chg="mod">
          <ac:chgData name="Martin, Devon" userId="027a9853-ab36-4665-aa3d-59a871cf12bd" providerId="ADAL" clId="{6CF31DD1-AD74-4EA0-9236-DBBA3DCD06DB}" dt="2018-10-15T19:04:12.784" v="2784" actId="404"/>
          <ac:spMkLst>
            <pc:docMk/>
            <pc:sldMk cId="1345181235" sldId="271"/>
            <ac:spMk id="2" creationId="{00000000-0000-0000-0000-000000000000}"/>
          </ac:spMkLst>
        </pc:spChg>
        <pc:spChg chg="mod">
          <ac:chgData name="Martin, Devon" userId="027a9853-ab36-4665-aa3d-59a871cf12bd" providerId="ADAL" clId="{6CF31DD1-AD74-4EA0-9236-DBBA3DCD06DB}" dt="2018-10-15T19:55:56.573" v="2790" actId="5793"/>
          <ac:spMkLst>
            <pc:docMk/>
            <pc:sldMk cId="1345181235" sldId="271"/>
            <ac:spMk id="3" creationId="{00000000-0000-0000-0000-000000000000}"/>
          </ac:spMkLst>
        </pc:spChg>
      </pc:sldChg>
      <pc:sldChg chg="modSp delCm">
        <pc:chgData name="Martin, Devon" userId="027a9853-ab36-4665-aa3d-59a871cf12bd" providerId="ADAL" clId="{6CF31DD1-AD74-4EA0-9236-DBBA3DCD06DB}" dt="2018-10-17T18:22:54.588" v="8108" actId="20577"/>
        <pc:sldMkLst>
          <pc:docMk/>
          <pc:sldMk cId="1965803997" sldId="275"/>
        </pc:sldMkLst>
        <pc:spChg chg="mod">
          <ac:chgData name="Martin, Devon" userId="027a9853-ab36-4665-aa3d-59a871cf12bd" providerId="ADAL" clId="{6CF31DD1-AD74-4EA0-9236-DBBA3DCD06DB}" dt="2018-10-15T20:10:41.512" v="2835" actId="20577"/>
          <ac:spMkLst>
            <pc:docMk/>
            <pc:sldMk cId="1965803997" sldId="275"/>
            <ac:spMk id="2" creationId="{00000000-0000-0000-0000-000000000000}"/>
          </ac:spMkLst>
        </pc:spChg>
        <pc:spChg chg="mod">
          <ac:chgData name="Martin, Devon" userId="027a9853-ab36-4665-aa3d-59a871cf12bd" providerId="ADAL" clId="{6CF31DD1-AD74-4EA0-9236-DBBA3DCD06DB}" dt="2018-10-17T18:22:54.588" v="8108" actId="20577"/>
          <ac:spMkLst>
            <pc:docMk/>
            <pc:sldMk cId="1965803997" sldId="275"/>
            <ac:spMk id="3" creationId="{00000000-0000-0000-0000-000000000000}"/>
          </ac:spMkLst>
        </pc:spChg>
      </pc:sldChg>
      <pc:sldChg chg="modSp">
        <pc:chgData name="Martin, Devon" userId="027a9853-ab36-4665-aa3d-59a871cf12bd" providerId="ADAL" clId="{6CF31DD1-AD74-4EA0-9236-DBBA3DCD06DB}" dt="2018-10-15T16:49:40.406" v="412" actId="20577"/>
        <pc:sldMkLst>
          <pc:docMk/>
          <pc:sldMk cId="4162390403" sldId="277"/>
        </pc:sldMkLst>
        <pc:spChg chg="mod">
          <ac:chgData name="Martin, Devon" userId="027a9853-ab36-4665-aa3d-59a871cf12bd" providerId="ADAL" clId="{6CF31DD1-AD74-4EA0-9236-DBBA3DCD06DB}" dt="2018-10-15T16:49:40.406" v="412" actId="20577"/>
          <ac:spMkLst>
            <pc:docMk/>
            <pc:sldMk cId="4162390403" sldId="277"/>
            <ac:spMk id="3" creationId="{00000000-0000-0000-0000-000000000000}"/>
          </ac:spMkLst>
        </pc:spChg>
      </pc:sldChg>
      <pc:sldChg chg="modSp modNotesTx">
        <pc:chgData name="Martin, Devon" userId="027a9853-ab36-4665-aa3d-59a871cf12bd" providerId="ADAL" clId="{6CF31DD1-AD74-4EA0-9236-DBBA3DCD06DB}" dt="2018-10-17T18:00:32.746" v="8031" actId="20577"/>
        <pc:sldMkLst>
          <pc:docMk/>
          <pc:sldMk cId="3008343852" sldId="279"/>
        </pc:sldMkLst>
        <pc:spChg chg="mod">
          <ac:chgData name="Martin, Devon" userId="027a9853-ab36-4665-aa3d-59a871cf12bd" providerId="ADAL" clId="{6CF31DD1-AD74-4EA0-9236-DBBA3DCD06DB}" dt="2018-10-15T18:23:30.316" v="1834" actId="404"/>
          <ac:spMkLst>
            <pc:docMk/>
            <pc:sldMk cId="3008343852" sldId="279"/>
            <ac:spMk id="2" creationId="{00000000-0000-0000-0000-000000000000}"/>
          </ac:spMkLst>
        </pc:spChg>
        <pc:spChg chg="mod">
          <ac:chgData name="Martin, Devon" userId="027a9853-ab36-4665-aa3d-59a871cf12bd" providerId="ADAL" clId="{6CF31DD1-AD74-4EA0-9236-DBBA3DCD06DB}" dt="2018-10-17T15:26:51.625" v="7744" actId="20577"/>
          <ac:spMkLst>
            <pc:docMk/>
            <pc:sldMk cId="3008343852" sldId="279"/>
            <ac:spMk id="3" creationId="{00000000-0000-0000-0000-000000000000}"/>
          </ac:spMkLst>
        </pc:spChg>
      </pc:sldChg>
      <pc:sldChg chg="modSp delCm modNotesTx">
        <pc:chgData name="Martin, Devon" userId="027a9853-ab36-4665-aa3d-59a871cf12bd" providerId="ADAL" clId="{6CF31DD1-AD74-4EA0-9236-DBBA3DCD06DB}" dt="2018-10-15T20:21:57.217" v="3086" actId="6549"/>
        <pc:sldMkLst>
          <pc:docMk/>
          <pc:sldMk cId="2968948005" sldId="282"/>
        </pc:sldMkLst>
        <pc:spChg chg="mod">
          <ac:chgData name="Martin, Devon" userId="027a9853-ab36-4665-aa3d-59a871cf12bd" providerId="ADAL" clId="{6CF31DD1-AD74-4EA0-9236-DBBA3DCD06DB}" dt="2018-10-15T20:21:57.217" v="3086" actId="6549"/>
          <ac:spMkLst>
            <pc:docMk/>
            <pc:sldMk cId="2968948005" sldId="282"/>
            <ac:spMk id="3" creationId="{00000000-0000-0000-0000-000000000000}"/>
          </ac:spMkLst>
        </pc:spChg>
      </pc:sldChg>
      <pc:sldChg chg="modSp add">
        <pc:chgData name="Martin, Devon" userId="027a9853-ab36-4665-aa3d-59a871cf12bd" providerId="ADAL" clId="{6CF31DD1-AD74-4EA0-9236-DBBA3DCD06DB}" dt="2018-10-15T17:03:06.800" v="687" actId="20577"/>
        <pc:sldMkLst>
          <pc:docMk/>
          <pc:sldMk cId="4091681396" sldId="283"/>
        </pc:sldMkLst>
        <pc:spChg chg="mod">
          <ac:chgData name="Martin, Devon" userId="027a9853-ab36-4665-aa3d-59a871cf12bd" providerId="ADAL" clId="{6CF31DD1-AD74-4EA0-9236-DBBA3DCD06DB}" dt="2018-10-15T16:51:16.266" v="414" actId="27636"/>
          <ac:spMkLst>
            <pc:docMk/>
            <pc:sldMk cId="4091681396" sldId="283"/>
            <ac:spMk id="2" creationId="{3FC94D45-59CD-4691-A804-9EA8BE35217C}"/>
          </ac:spMkLst>
        </pc:spChg>
        <pc:spChg chg="mod">
          <ac:chgData name="Martin, Devon" userId="027a9853-ab36-4665-aa3d-59a871cf12bd" providerId="ADAL" clId="{6CF31DD1-AD74-4EA0-9236-DBBA3DCD06DB}" dt="2018-10-15T16:54:25.906" v="510" actId="1038"/>
          <ac:spMkLst>
            <pc:docMk/>
            <pc:sldMk cId="4091681396" sldId="283"/>
            <ac:spMk id="3" creationId="{416A9BCD-38A5-4D34-BCB2-2AEEA9221461}"/>
          </ac:spMkLst>
        </pc:spChg>
        <pc:spChg chg="mod">
          <ac:chgData name="Martin, Devon" userId="027a9853-ab36-4665-aa3d-59a871cf12bd" providerId="ADAL" clId="{6CF31DD1-AD74-4EA0-9236-DBBA3DCD06DB}" dt="2018-10-15T16:57:38.828" v="602" actId="1036"/>
          <ac:spMkLst>
            <pc:docMk/>
            <pc:sldMk cId="4091681396" sldId="283"/>
            <ac:spMk id="5" creationId="{6772C801-3540-45FB-A9F9-B3B828A23C58}"/>
          </ac:spMkLst>
        </pc:spChg>
        <pc:spChg chg="mod">
          <ac:chgData name="Martin, Devon" userId="027a9853-ab36-4665-aa3d-59a871cf12bd" providerId="ADAL" clId="{6CF31DD1-AD74-4EA0-9236-DBBA3DCD06DB}" dt="2018-10-15T16:57:43.863" v="605" actId="1036"/>
          <ac:spMkLst>
            <pc:docMk/>
            <pc:sldMk cId="4091681396" sldId="283"/>
            <ac:spMk id="7" creationId="{AD32FF2B-6231-4A6D-8268-83F4ED0BB803}"/>
          </ac:spMkLst>
        </pc:spChg>
        <pc:spChg chg="mod">
          <ac:chgData name="Martin, Devon" userId="027a9853-ab36-4665-aa3d-59a871cf12bd" providerId="ADAL" clId="{6CF31DD1-AD74-4EA0-9236-DBBA3DCD06DB}" dt="2018-10-15T16:59:21.854" v="638" actId="1076"/>
          <ac:spMkLst>
            <pc:docMk/>
            <pc:sldMk cId="4091681396" sldId="283"/>
            <ac:spMk id="8" creationId="{01ECCC1E-9174-4921-8A19-3E858A5C2D5F}"/>
          </ac:spMkLst>
        </pc:spChg>
        <pc:spChg chg="mod">
          <ac:chgData name="Martin, Devon" userId="027a9853-ab36-4665-aa3d-59a871cf12bd" providerId="ADAL" clId="{6CF31DD1-AD74-4EA0-9236-DBBA3DCD06DB}" dt="2018-10-15T17:02:14.763" v="670" actId="20577"/>
          <ac:spMkLst>
            <pc:docMk/>
            <pc:sldMk cId="4091681396" sldId="283"/>
            <ac:spMk id="9" creationId="{9A3B93C9-C4B0-4D86-9728-25657F237E6F}"/>
          </ac:spMkLst>
        </pc:spChg>
        <pc:spChg chg="mod">
          <ac:chgData name="Martin, Devon" userId="027a9853-ab36-4665-aa3d-59a871cf12bd" providerId="ADAL" clId="{6CF31DD1-AD74-4EA0-9236-DBBA3DCD06DB}" dt="2018-10-15T16:54:25.906" v="510" actId="1038"/>
          <ac:spMkLst>
            <pc:docMk/>
            <pc:sldMk cId="4091681396" sldId="283"/>
            <ac:spMk id="10" creationId="{339EBE1C-321F-4101-92FD-74E225B95035}"/>
          </ac:spMkLst>
        </pc:spChg>
        <pc:spChg chg="mod">
          <ac:chgData name="Martin, Devon" userId="027a9853-ab36-4665-aa3d-59a871cf12bd" providerId="ADAL" clId="{6CF31DD1-AD74-4EA0-9236-DBBA3DCD06DB}" dt="2018-10-15T17:03:06.800" v="687" actId="20577"/>
          <ac:spMkLst>
            <pc:docMk/>
            <pc:sldMk cId="4091681396" sldId="283"/>
            <ac:spMk id="11" creationId="{1DF98EAF-D621-49A1-B8C7-922228D098E4}"/>
          </ac:spMkLst>
        </pc:spChg>
        <pc:spChg chg="mod">
          <ac:chgData name="Martin, Devon" userId="027a9853-ab36-4665-aa3d-59a871cf12bd" providerId="ADAL" clId="{6CF31DD1-AD74-4EA0-9236-DBBA3DCD06DB}" dt="2018-10-15T16:57:24.719" v="599" actId="14100"/>
          <ac:spMkLst>
            <pc:docMk/>
            <pc:sldMk cId="4091681396" sldId="283"/>
            <ac:spMk id="13" creationId="{DD5B364A-321A-447F-92A2-60E596CFC2F7}"/>
          </ac:spMkLst>
        </pc:spChg>
        <pc:spChg chg="mod">
          <ac:chgData name="Martin, Devon" userId="027a9853-ab36-4665-aa3d-59a871cf12bd" providerId="ADAL" clId="{6CF31DD1-AD74-4EA0-9236-DBBA3DCD06DB}" dt="2018-10-15T16:57:08.933" v="594" actId="14100"/>
          <ac:spMkLst>
            <pc:docMk/>
            <pc:sldMk cId="4091681396" sldId="283"/>
            <ac:spMk id="23" creationId="{D104F999-3652-487B-B02D-4E45F0011C87}"/>
          </ac:spMkLst>
        </pc:spChg>
        <pc:spChg chg="mod">
          <ac:chgData name="Martin, Devon" userId="027a9853-ab36-4665-aa3d-59a871cf12bd" providerId="ADAL" clId="{6CF31DD1-AD74-4EA0-9236-DBBA3DCD06DB}" dt="2018-10-15T16:57:30.921" v="600" actId="14100"/>
          <ac:spMkLst>
            <pc:docMk/>
            <pc:sldMk cId="4091681396" sldId="283"/>
            <ac:spMk id="24" creationId="{C9378390-C73E-45A0-BE4A-AACBFAB72D6E}"/>
          </ac:spMkLst>
        </pc:spChg>
        <pc:spChg chg="mod">
          <ac:chgData name="Martin, Devon" userId="027a9853-ab36-4665-aa3d-59a871cf12bd" providerId="ADAL" clId="{6CF31DD1-AD74-4EA0-9236-DBBA3DCD06DB}" dt="2018-10-15T17:01:52.168" v="649" actId="1076"/>
          <ac:spMkLst>
            <pc:docMk/>
            <pc:sldMk cId="4091681396" sldId="283"/>
            <ac:spMk id="25" creationId="{DB6E1895-3AAC-43F2-965B-3FA8071BCE5E}"/>
          </ac:spMkLst>
        </pc:spChg>
        <pc:spChg chg="mod">
          <ac:chgData name="Martin, Devon" userId="027a9853-ab36-4665-aa3d-59a871cf12bd" providerId="ADAL" clId="{6CF31DD1-AD74-4EA0-9236-DBBA3DCD06DB}" dt="2018-10-15T16:58:48.303" v="626" actId="14100"/>
          <ac:spMkLst>
            <pc:docMk/>
            <pc:sldMk cId="4091681396" sldId="283"/>
            <ac:spMk id="26" creationId="{CF23173D-72A7-4CCB-9C86-24472A59555D}"/>
          </ac:spMkLst>
        </pc:spChg>
        <pc:spChg chg="mod">
          <ac:chgData name="Martin, Devon" userId="027a9853-ab36-4665-aa3d-59a871cf12bd" providerId="ADAL" clId="{6CF31DD1-AD74-4EA0-9236-DBBA3DCD06DB}" dt="2018-10-15T16:58:34.724" v="619" actId="14100"/>
          <ac:spMkLst>
            <pc:docMk/>
            <pc:sldMk cId="4091681396" sldId="283"/>
            <ac:spMk id="27" creationId="{7B69C2B3-2876-4AB4-A182-A3D9AD48384D}"/>
          </ac:spMkLst>
        </pc:spChg>
        <pc:spChg chg="mod">
          <ac:chgData name="Martin, Devon" userId="027a9853-ab36-4665-aa3d-59a871cf12bd" providerId="ADAL" clId="{6CF31DD1-AD74-4EA0-9236-DBBA3DCD06DB}" dt="2018-10-15T16:54:25.906" v="510" actId="1038"/>
          <ac:spMkLst>
            <pc:docMk/>
            <pc:sldMk cId="4091681396" sldId="283"/>
            <ac:spMk id="28" creationId="{75F06B53-BB49-4729-921B-2443DC898307}"/>
          </ac:spMkLst>
        </pc:spChg>
        <pc:spChg chg="mod">
          <ac:chgData name="Martin, Devon" userId="027a9853-ab36-4665-aa3d-59a871cf12bd" providerId="ADAL" clId="{6CF31DD1-AD74-4EA0-9236-DBBA3DCD06DB}" dt="2018-10-15T16:57:58.018" v="610" actId="14100"/>
          <ac:spMkLst>
            <pc:docMk/>
            <pc:sldMk cId="4091681396" sldId="283"/>
            <ac:spMk id="29" creationId="{2A12228F-62A9-4D4B-9ABC-0EBA8163AC99}"/>
          </ac:spMkLst>
        </pc:spChg>
        <pc:spChg chg="mod">
          <ac:chgData name="Martin, Devon" userId="027a9853-ab36-4665-aa3d-59a871cf12bd" providerId="ADAL" clId="{6CF31DD1-AD74-4EA0-9236-DBBA3DCD06DB}" dt="2018-10-15T16:59:30.166" v="639" actId="1076"/>
          <ac:spMkLst>
            <pc:docMk/>
            <pc:sldMk cId="4091681396" sldId="283"/>
            <ac:spMk id="30" creationId="{0F80A98F-9197-456F-BF3D-8D8631A8B402}"/>
          </ac:spMkLst>
        </pc:spChg>
        <pc:spChg chg="mod">
          <ac:chgData name="Martin, Devon" userId="027a9853-ab36-4665-aa3d-59a871cf12bd" providerId="ADAL" clId="{6CF31DD1-AD74-4EA0-9236-DBBA3DCD06DB}" dt="2018-10-15T16:58:53.758" v="627" actId="14100"/>
          <ac:spMkLst>
            <pc:docMk/>
            <pc:sldMk cId="4091681396" sldId="283"/>
            <ac:spMk id="34" creationId="{0B1467E7-F3E7-46DB-AE5C-0F99199DBBEB}"/>
          </ac:spMkLst>
        </pc:spChg>
        <pc:spChg chg="mod">
          <ac:chgData name="Martin, Devon" userId="027a9853-ab36-4665-aa3d-59a871cf12bd" providerId="ADAL" clId="{6CF31DD1-AD74-4EA0-9236-DBBA3DCD06DB}" dt="2018-10-15T17:02:36.470" v="680" actId="14100"/>
          <ac:spMkLst>
            <pc:docMk/>
            <pc:sldMk cId="4091681396" sldId="283"/>
            <ac:spMk id="36" creationId="{6AC63DE4-BEF7-48B2-810A-DBC40A7BB9B0}"/>
          </ac:spMkLst>
        </pc:spChg>
        <pc:spChg chg="mod">
          <ac:chgData name="Martin, Devon" userId="027a9853-ab36-4665-aa3d-59a871cf12bd" providerId="ADAL" clId="{6CF31DD1-AD74-4EA0-9236-DBBA3DCD06DB}" dt="2018-10-15T17:02:52.066" v="681" actId="1076"/>
          <ac:spMkLst>
            <pc:docMk/>
            <pc:sldMk cId="4091681396" sldId="283"/>
            <ac:spMk id="37" creationId="{23B0EF7C-79EE-4821-8E5E-44F74AA6F3A7}"/>
          </ac:spMkLst>
        </pc:spChg>
        <pc:spChg chg="mod">
          <ac:chgData name="Martin, Devon" userId="027a9853-ab36-4665-aa3d-59a871cf12bd" providerId="ADAL" clId="{6CF31DD1-AD74-4EA0-9236-DBBA3DCD06DB}" dt="2018-10-15T16:59:08.072" v="633" actId="255"/>
          <ac:spMkLst>
            <pc:docMk/>
            <pc:sldMk cId="4091681396" sldId="283"/>
            <ac:spMk id="39" creationId="{2CC52168-42B9-487E-A6FC-8C0979455C39}"/>
          </ac:spMkLst>
        </pc:spChg>
        <pc:spChg chg="mod">
          <ac:chgData name="Martin, Devon" userId="027a9853-ab36-4665-aa3d-59a871cf12bd" providerId="ADAL" clId="{6CF31DD1-AD74-4EA0-9236-DBBA3DCD06DB}" dt="2018-10-15T16:59:47.153" v="641" actId="1076"/>
          <ac:spMkLst>
            <pc:docMk/>
            <pc:sldMk cId="4091681396" sldId="283"/>
            <ac:spMk id="40" creationId="{87C49389-C9D6-4EAF-B09B-72AEE6FC2B1B}"/>
          </ac:spMkLst>
        </pc:spChg>
        <pc:spChg chg="mod">
          <ac:chgData name="Martin, Devon" userId="027a9853-ab36-4665-aa3d-59a871cf12bd" providerId="ADAL" clId="{6CF31DD1-AD74-4EA0-9236-DBBA3DCD06DB}" dt="2018-10-15T17:00:05.407" v="646" actId="1076"/>
          <ac:spMkLst>
            <pc:docMk/>
            <pc:sldMk cId="4091681396" sldId="283"/>
            <ac:spMk id="42" creationId="{F069BD3B-15EA-412A-8B8F-594680B2F2F7}"/>
          </ac:spMkLst>
        </pc:spChg>
        <pc:cxnChg chg="mod">
          <ac:chgData name="Martin, Devon" userId="027a9853-ab36-4665-aa3d-59a871cf12bd" providerId="ADAL" clId="{6CF31DD1-AD74-4EA0-9236-DBBA3DCD06DB}" dt="2018-10-15T16:54:25.906" v="510" actId="1038"/>
          <ac:cxnSpMkLst>
            <pc:docMk/>
            <pc:sldMk cId="4091681396" sldId="283"/>
            <ac:cxnSpMk id="4" creationId="{314F3E06-A713-481E-AD75-9AD3DADF108B}"/>
          </ac:cxnSpMkLst>
        </pc:cxnChg>
        <pc:cxnChg chg="mod">
          <ac:chgData name="Martin, Devon" userId="027a9853-ab36-4665-aa3d-59a871cf12bd" providerId="ADAL" clId="{6CF31DD1-AD74-4EA0-9236-DBBA3DCD06DB}" dt="2018-10-15T16:54:25.906" v="510" actId="1038"/>
          <ac:cxnSpMkLst>
            <pc:docMk/>
            <pc:sldMk cId="4091681396" sldId="283"/>
            <ac:cxnSpMk id="15" creationId="{302EC0CB-26FC-48DD-822C-34F51D0C91E4}"/>
          </ac:cxnSpMkLst>
        </pc:cxnChg>
        <pc:cxnChg chg="mod">
          <ac:chgData name="Martin, Devon" userId="027a9853-ab36-4665-aa3d-59a871cf12bd" providerId="ADAL" clId="{6CF31DD1-AD74-4EA0-9236-DBBA3DCD06DB}" dt="2018-10-15T16:54:25.906" v="510" actId="1038"/>
          <ac:cxnSpMkLst>
            <pc:docMk/>
            <pc:sldMk cId="4091681396" sldId="283"/>
            <ac:cxnSpMk id="16" creationId="{2E798272-E372-422B-81B1-379322F6753F}"/>
          </ac:cxnSpMkLst>
        </pc:cxnChg>
        <pc:cxnChg chg="mod">
          <ac:chgData name="Martin, Devon" userId="027a9853-ab36-4665-aa3d-59a871cf12bd" providerId="ADAL" clId="{6CF31DD1-AD74-4EA0-9236-DBBA3DCD06DB}" dt="2018-10-15T16:54:25.906" v="510" actId="1038"/>
          <ac:cxnSpMkLst>
            <pc:docMk/>
            <pc:sldMk cId="4091681396" sldId="283"/>
            <ac:cxnSpMk id="17" creationId="{BF49AC58-64E9-497E-9AB6-4CB021ED58D1}"/>
          </ac:cxnSpMkLst>
        </pc:cxnChg>
        <pc:cxnChg chg="mod">
          <ac:chgData name="Martin, Devon" userId="027a9853-ab36-4665-aa3d-59a871cf12bd" providerId="ADAL" clId="{6CF31DD1-AD74-4EA0-9236-DBBA3DCD06DB}" dt="2018-10-15T16:54:25.906" v="510" actId="1038"/>
          <ac:cxnSpMkLst>
            <pc:docMk/>
            <pc:sldMk cId="4091681396" sldId="283"/>
            <ac:cxnSpMk id="18" creationId="{E6B8AFDB-CEDF-4FBA-A4D9-86950E8EE4D6}"/>
          </ac:cxnSpMkLst>
        </pc:cxnChg>
        <pc:cxnChg chg="mod">
          <ac:chgData name="Martin, Devon" userId="027a9853-ab36-4665-aa3d-59a871cf12bd" providerId="ADAL" clId="{6CF31DD1-AD74-4EA0-9236-DBBA3DCD06DB}" dt="2018-10-15T16:54:32.659" v="511" actId="1038"/>
          <ac:cxnSpMkLst>
            <pc:docMk/>
            <pc:sldMk cId="4091681396" sldId="283"/>
            <ac:cxnSpMk id="21" creationId="{FBFD0E53-A35F-48C8-96AF-E3D91FABD0DC}"/>
          </ac:cxnSpMkLst>
        </pc:cxnChg>
        <pc:cxnChg chg="mod">
          <ac:chgData name="Martin, Devon" userId="027a9853-ab36-4665-aa3d-59a871cf12bd" providerId="ADAL" clId="{6CF31DD1-AD74-4EA0-9236-DBBA3DCD06DB}" dt="2018-10-15T16:54:25.906" v="510" actId="1038"/>
          <ac:cxnSpMkLst>
            <pc:docMk/>
            <pc:sldMk cId="4091681396" sldId="283"/>
            <ac:cxnSpMk id="31" creationId="{8F0E6AB4-4D51-41A2-AC1B-8F8AD4ECC40E}"/>
          </ac:cxnSpMkLst>
        </pc:cxnChg>
        <pc:cxnChg chg="mod">
          <ac:chgData name="Martin, Devon" userId="027a9853-ab36-4665-aa3d-59a871cf12bd" providerId="ADAL" clId="{6CF31DD1-AD74-4EA0-9236-DBBA3DCD06DB}" dt="2018-10-15T16:54:25.906" v="510" actId="1038"/>
          <ac:cxnSpMkLst>
            <pc:docMk/>
            <pc:sldMk cId="4091681396" sldId="283"/>
            <ac:cxnSpMk id="32" creationId="{10BCC420-F137-4047-85E2-A79EB27D70BE}"/>
          </ac:cxnSpMkLst>
        </pc:cxnChg>
      </pc:sldChg>
      <pc:sldChg chg="modSp add modNotesTx">
        <pc:chgData name="Martin, Devon" userId="027a9853-ab36-4665-aa3d-59a871cf12bd" providerId="ADAL" clId="{6CF31DD1-AD74-4EA0-9236-DBBA3DCD06DB}" dt="2018-10-17T17:57:23.680" v="7855" actId="20577"/>
        <pc:sldMkLst>
          <pc:docMk/>
          <pc:sldMk cId="598372331" sldId="284"/>
        </pc:sldMkLst>
        <pc:spChg chg="mod">
          <ac:chgData name="Martin, Devon" userId="027a9853-ab36-4665-aa3d-59a871cf12bd" providerId="ADAL" clId="{6CF31DD1-AD74-4EA0-9236-DBBA3DCD06DB}" dt="2018-10-17T15:25:36.074" v="7632" actId="20577"/>
          <ac:spMkLst>
            <pc:docMk/>
            <pc:sldMk cId="598372331" sldId="284"/>
            <ac:spMk id="2" creationId="{4618CD0B-CD8E-4DE1-9364-AAC592D1132B}"/>
          </ac:spMkLst>
        </pc:spChg>
        <pc:spChg chg="mod">
          <ac:chgData name="Martin, Devon" userId="027a9853-ab36-4665-aa3d-59a871cf12bd" providerId="ADAL" clId="{6CF31DD1-AD74-4EA0-9236-DBBA3DCD06DB}" dt="2018-10-15T17:49:58.090" v="1716" actId="20577"/>
          <ac:spMkLst>
            <pc:docMk/>
            <pc:sldMk cId="598372331" sldId="284"/>
            <ac:spMk id="3" creationId="{E15E8CF5-7531-4887-82EE-20C165376DE5}"/>
          </ac:spMkLst>
        </pc:spChg>
      </pc:sldChg>
      <pc:sldChg chg="addSp modSp add mod setBg">
        <pc:chgData name="Martin, Devon" userId="027a9853-ab36-4665-aa3d-59a871cf12bd" providerId="ADAL" clId="{6CF31DD1-AD74-4EA0-9236-DBBA3DCD06DB}" dt="2018-10-16T18:04:52.388" v="7195" actId="207"/>
        <pc:sldMkLst>
          <pc:docMk/>
          <pc:sldMk cId="2629548965" sldId="285"/>
        </pc:sldMkLst>
        <pc:spChg chg="mod">
          <ac:chgData name="Martin, Devon" userId="027a9853-ab36-4665-aa3d-59a871cf12bd" providerId="ADAL" clId="{6CF31DD1-AD74-4EA0-9236-DBBA3DCD06DB}" dt="2018-10-16T18:04:52.388" v="7195" actId="207"/>
          <ac:spMkLst>
            <pc:docMk/>
            <pc:sldMk cId="2629548965" sldId="285"/>
            <ac:spMk id="2" creationId="{E0D333E2-0392-4346-AE78-A20B37390E29}"/>
          </ac:spMkLst>
        </pc:spChg>
        <pc:spChg chg="mod">
          <ac:chgData name="Martin, Devon" userId="027a9853-ab36-4665-aa3d-59a871cf12bd" providerId="ADAL" clId="{6CF31DD1-AD74-4EA0-9236-DBBA3DCD06DB}" dt="2018-10-15T20:23:55.997" v="3147" actId="26606"/>
          <ac:spMkLst>
            <pc:docMk/>
            <pc:sldMk cId="2629548965" sldId="285"/>
            <ac:spMk id="3" creationId="{B7B6748F-E1CB-4995-B95D-2E3AE7FBA749}"/>
          </ac:spMkLst>
        </pc:spChg>
        <pc:spChg chg="mod">
          <ac:chgData name="Martin, Devon" userId="027a9853-ab36-4665-aa3d-59a871cf12bd" providerId="ADAL" clId="{6CF31DD1-AD74-4EA0-9236-DBBA3DCD06DB}" dt="2018-10-15T20:23:55.997" v="3147" actId="26606"/>
          <ac:spMkLst>
            <pc:docMk/>
            <pc:sldMk cId="2629548965" sldId="285"/>
            <ac:spMk id="4" creationId="{302AF4B1-8C2E-4421-8AE9-78CF46B4ED24}"/>
          </ac:spMkLst>
        </pc:spChg>
        <pc:spChg chg="add">
          <ac:chgData name="Martin, Devon" userId="027a9853-ab36-4665-aa3d-59a871cf12bd" providerId="ADAL" clId="{6CF31DD1-AD74-4EA0-9236-DBBA3DCD06DB}" dt="2018-10-15T20:23:55.997" v="3147" actId="26606"/>
          <ac:spMkLst>
            <pc:docMk/>
            <pc:sldMk cId="2629548965" sldId="285"/>
            <ac:spMk id="9" creationId="{6F9EB9F2-07E2-4D64-BBD8-BB5B217F1218}"/>
          </ac:spMkLst>
        </pc:spChg>
        <pc:cxnChg chg="add">
          <ac:chgData name="Martin, Devon" userId="027a9853-ab36-4665-aa3d-59a871cf12bd" providerId="ADAL" clId="{6CF31DD1-AD74-4EA0-9236-DBBA3DCD06DB}" dt="2018-10-15T20:23:55.997" v="3147" actId="26606"/>
          <ac:cxnSpMkLst>
            <pc:docMk/>
            <pc:sldMk cId="2629548965" sldId="285"/>
            <ac:cxnSpMk id="11" creationId="{F0C57C7C-DFE9-4A1E-B7A9-DF40E63366BB}"/>
          </ac:cxnSpMkLst>
        </pc:cxnChg>
      </pc:sldChg>
      <pc:sldChg chg="addSp delSp modSp add mod setBg">
        <pc:chgData name="Martin, Devon" userId="027a9853-ab36-4665-aa3d-59a871cf12bd" providerId="ADAL" clId="{6CF31DD1-AD74-4EA0-9236-DBBA3DCD06DB}" dt="2018-10-16T17:52:41.351" v="6866" actId="1076"/>
        <pc:sldMkLst>
          <pc:docMk/>
          <pc:sldMk cId="153541096" sldId="286"/>
        </pc:sldMkLst>
        <pc:spChg chg="mod">
          <ac:chgData name="Martin, Devon" userId="027a9853-ab36-4665-aa3d-59a871cf12bd" providerId="ADAL" clId="{6CF31DD1-AD74-4EA0-9236-DBBA3DCD06DB}" dt="2018-10-16T17:50:23.466" v="6840" actId="26606"/>
          <ac:spMkLst>
            <pc:docMk/>
            <pc:sldMk cId="153541096" sldId="286"/>
            <ac:spMk id="2" creationId="{2A2DEDD8-0930-4C5E-983D-A691AA61A897}"/>
          </ac:spMkLst>
        </pc:spChg>
        <pc:spChg chg="mod">
          <ac:chgData name="Martin, Devon" userId="027a9853-ab36-4665-aa3d-59a871cf12bd" providerId="ADAL" clId="{6CF31DD1-AD74-4EA0-9236-DBBA3DCD06DB}" dt="2018-10-16T17:50:23.466" v="6840" actId="26606"/>
          <ac:spMkLst>
            <pc:docMk/>
            <pc:sldMk cId="153541096" sldId="286"/>
            <ac:spMk id="3" creationId="{2A24388E-A735-4B8E-B02E-68E24A4DCCB3}"/>
          </ac:spMkLst>
        </pc:spChg>
        <pc:spChg chg="mod">
          <ac:chgData name="Martin, Devon" userId="027a9853-ab36-4665-aa3d-59a871cf12bd" providerId="ADAL" clId="{6CF31DD1-AD74-4EA0-9236-DBBA3DCD06DB}" dt="2018-10-16T13:24:59.834" v="3498" actId="26606"/>
          <ac:spMkLst>
            <pc:docMk/>
            <pc:sldMk cId="153541096" sldId="286"/>
            <ac:spMk id="4" creationId="{2072F534-414B-45D3-9DCB-D60A3ECA9F9C}"/>
          </ac:spMkLst>
        </pc:spChg>
        <pc:spChg chg="add mod">
          <ac:chgData name="Martin, Devon" userId="027a9853-ab36-4665-aa3d-59a871cf12bd" providerId="ADAL" clId="{6CF31DD1-AD74-4EA0-9236-DBBA3DCD06DB}" dt="2018-10-16T17:52:41.351" v="6866" actId="1076"/>
          <ac:spMkLst>
            <pc:docMk/>
            <pc:sldMk cId="153541096" sldId="286"/>
            <ac:spMk id="5" creationId="{10A3A19B-D1F7-4F1B-A20C-9F8DEAD4C4B6}"/>
          </ac:spMkLst>
        </pc:spChg>
        <pc:spChg chg="add del">
          <ac:chgData name="Martin, Devon" userId="027a9853-ab36-4665-aa3d-59a871cf12bd" providerId="ADAL" clId="{6CF31DD1-AD74-4EA0-9236-DBBA3DCD06DB}" dt="2018-10-16T17:50:23.466" v="6840" actId="26606"/>
          <ac:spMkLst>
            <pc:docMk/>
            <pc:sldMk cId="153541096" sldId="286"/>
            <ac:spMk id="9" creationId="{3B854194-185D-494D-905C-7C7CB2E30F6E}"/>
          </ac:spMkLst>
        </pc:spChg>
        <pc:spChg chg="add del">
          <ac:chgData name="Martin, Devon" userId="027a9853-ab36-4665-aa3d-59a871cf12bd" providerId="ADAL" clId="{6CF31DD1-AD74-4EA0-9236-DBBA3DCD06DB}" dt="2018-10-16T17:50:23.466" v="6840" actId="26606"/>
          <ac:spMkLst>
            <pc:docMk/>
            <pc:sldMk cId="153541096" sldId="286"/>
            <ac:spMk id="11" creationId="{B4F5FA0D-0104-4987-8241-EFF7C85B88DE}"/>
          </ac:spMkLst>
        </pc:spChg>
        <pc:spChg chg="add">
          <ac:chgData name="Martin, Devon" userId="027a9853-ab36-4665-aa3d-59a871cf12bd" providerId="ADAL" clId="{6CF31DD1-AD74-4EA0-9236-DBBA3DCD06DB}" dt="2018-10-16T17:50:23.466" v="6840" actId="26606"/>
          <ac:spMkLst>
            <pc:docMk/>
            <pc:sldMk cId="153541096" sldId="286"/>
            <ac:spMk id="18" creationId="{4351DFE5-F63D-4BE0-BDA9-E3EB88F01AA5}"/>
          </ac:spMkLst>
        </pc:spChg>
        <pc:picChg chg="add del">
          <ac:chgData name="Martin, Devon" userId="027a9853-ab36-4665-aa3d-59a871cf12bd" providerId="ADAL" clId="{6CF31DD1-AD74-4EA0-9236-DBBA3DCD06DB}" dt="2018-10-16T17:50:23.466" v="6840" actId="26606"/>
          <ac:picMkLst>
            <pc:docMk/>
            <pc:sldMk cId="153541096" sldId="286"/>
            <ac:picMk id="13" creationId="{2897127E-6CEF-446C-BE87-93B7C46E49D1}"/>
          </ac:picMkLst>
        </pc:picChg>
        <pc:picChg chg="add">
          <ac:chgData name="Martin, Devon" userId="027a9853-ab36-4665-aa3d-59a871cf12bd" providerId="ADAL" clId="{6CF31DD1-AD74-4EA0-9236-DBBA3DCD06DB}" dt="2018-10-16T17:50:23.466" v="6840" actId="26606"/>
          <ac:picMkLst>
            <pc:docMk/>
            <pc:sldMk cId="153541096" sldId="286"/>
            <ac:picMk id="20" creationId="{3AA16612-ACD2-4A16-8F2B-4514FD6BF28F}"/>
          </ac:picMkLst>
        </pc:picChg>
      </pc:sldChg>
      <pc:sldChg chg="addSp delSp modSp add">
        <pc:chgData name="Martin, Devon" userId="027a9853-ab36-4665-aa3d-59a871cf12bd" providerId="ADAL" clId="{6CF31DD1-AD74-4EA0-9236-DBBA3DCD06DB}" dt="2018-10-16T17:53:38.028" v="6881" actId="20577"/>
        <pc:sldMkLst>
          <pc:docMk/>
          <pc:sldMk cId="1871971993" sldId="287"/>
        </pc:sldMkLst>
        <pc:spChg chg="mod">
          <ac:chgData name="Martin, Devon" userId="027a9853-ab36-4665-aa3d-59a871cf12bd" providerId="ADAL" clId="{6CF31DD1-AD74-4EA0-9236-DBBA3DCD06DB}" dt="2018-10-16T17:52:50.916" v="6867" actId="26606"/>
          <ac:spMkLst>
            <pc:docMk/>
            <pc:sldMk cId="1871971993" sldId="287"/>
            <ac:spMk id="2" creationId="{2A2DEDD8-0930-4C5E-983D-A691AA61A897}"/>
          </ac:spMkLst>
        </pc:spChg>
        <pc:spChg chg="mod">
          <ac:chgData name="Martin, Devon" userId="027a9853-ab36-4665-aa3d-59a871cf12bd" providerId="ADAL" clId="{6CF31DD1-AD74-4EA0-9236-DBBA3DCD06DB}" dt="2018-10-16T17:52:50.916" v="6867" actId="26606"/>
          <ac:spMkLst>
            <pc:docMk/>
            <pc:sldMk cId="1871971993" sldId="287"/>
            <ac:spMk id="3" creationId="{2A24388E-A735-4B8E-B02E-68E24A4DCCB3}"/>
          </ac:spMkLst>
        </pc:spChg>
        <pc:spChg chg="del">
          <ac:chgData name="Martin, Devon" userId="027a9853-ab36-4665-aa3d-59a871cf12bd" providerId="ADAL" clId="{6CF31DD1-AD74-4EA0-9236-DBBA3DCD06DB}" dt="2018-10-16T17:52:50.916" v="6867" actId="26606"/>
          <ac:spMkLst>
            <pc:docMk/>
            <pc:sldMk cId="1871971993" sldId="287"/>
            <ac:spMk id="9" creationId="{3B854194-185D-494D-905C-7C7CB2E30F6E}"/>
          </ac:spMkLst>
        </pc:spChg>
        <pc:spChg chg="add mod">
          <ac:chgData name="Martin, Devon" userId="027a9853-ab36-4665-aa3d-59a871cf12bd" providerId="ADAL" clId="{6CF31DD1-AD74-4EA0-9236-DBBA3DCD06DB}" dt="2018-10-16T17:53:38.028" v="6881" actId="20577"/>
          <ac:spMkLst>
            <pc:docMk/>
            <pc:sldMk cId="1871971993" sldId="287"/>
            <ac:spMk id="10" creationId="{617FB4E7-D5C4-4BC1-8B5F-88D647B9E6D8}"/>
          </ac:spMkLst>
        </pc:spChg>
        <pc:spChg chg="del">
          <ac:chgData name="Martin, Devon" userId="027a9853-ab36-4665-aa3d-59a871cf12bd" providerId="ADAL" clId="{6CF31DD1-AD74-4EA0-9236-DBBA3DCD06DB}" dt="2018-10-16T17:52:50.916" v="6867" actId="26606"/>
          <ac:spMkLst>
            <pc:docMk/>
            <pc:sldMk cId="1871971993" sldId="287"/>
            <ac:spMk id="11" creationId="{B4F5FA0D-0104-4987-8241-EFF7C85B88DE}"/>
          </ac:spMkLst>
        </pc:spChg>
        <pc:spChg chg="add">
          <ac:chgData name="Martin, Devon" userId="027a9853-ab36-4665-aa3d-59a871cf12bd" providerId="ADAL" clId="{6CF31DD1-AD74-4EA0-9236-DBBA3DCD06DB}" dt="2018-10-16T17:52:50.916" v="6867" actId="26606"/>
          <ac:spMkLst>
            <pc:docMk/>
            <pc:sldMk cId="1871971993" sldId="287"/>
            <ac:spMk id="18" creationId="{4351DFE5-F63D-4BE0-BDA9-E3EB88F01AA5}"/>
          </ac:spMkLst>
        </pc:spChg>
        <pc:picChg chg="del">
          <ac:chgData name="Martin, Devon" userId="027a9853-ab36-4665-aa3d-59a871cf12bd" providerId="ADAL" clId="{6CF31DD1-AD74-4EA0-9236-DBBA3DCD06DB}" dt="2018-10-16T17:52:50.916" v="6867" actId="26606"/>
          <ac:picMkLst>
            <pc:docMk/>
            <pc:sldMk cId="1871971993" sldId="287"/>
            <ac:picMk id="13" creationId="{2897127E-6CEF-446C-BE87-93B7C46E49D1}"/>
          </ac:picMkLst>
        </pc:picChg>
        <pc:picChg chg="add mod">
          <ac:chgData name="Martin, Devon" userId="027a9853-ab36-4665-aa3d-59a871cf12bd" providerId="ADAL" clId="{6CF31DD1-AD74-4EA0-9236-DBBA3DCD06DB}" dt="2018-10-16T17:52:56.088" v="6869" actId="27614"/>
          <ac:picMkLst>
            <pc:docMk/>
            <pc:sldMk cId="1871971993" sldId="287"/>
            <ac:picMk id="20" creationId="{3AA16612-ACD2-4A16-8F2B-4514FD6BF28F}"/>
          </ac:picMkLst>
        </pc:picChg>
      </pc:sldChg>
      <pc:sldChg chg="addSp delSp modSp add">
        <pc:chgData name="Martin, Devon" userId="027a9853-ab36-4665-aa3d-59a871cf12bd" providerId="ADAL" clId="{6CF31DD1-AD74-4EA0-9236-DBBA3DCD06DB}" dt="2018-10-16T17:53:42.544" v="6884" actId="20577"/>
        <pc:sldMkLst>
          <pc:docMk/>
          <pc:sldMk cId="3145689154" sldId="288"/>
        </pc:sldMkLst>
        <pc:spChg chg="mod">
          <ac:chgData name="Martin, Devon" userId="027a9853-ab36-4665-aa3d-59a871cf12bd" providerId="ADAL" clId="{6CF31DD1-AD74-4EA0-9236-DBBA3DCD06DB}" dt="2018-10-16T17:53:01.468" v="6870" actId="26606"/>
          <ac:spMkLst>
            <pc:docMk/>
            <pc:sldMk cId="3145689154" sldId="288"/>
            <ac:spMk id="2" creationId="{2A2DEDD8-0930-4C5E-983D-A691AA61A897}"/>
          </ac:spMkLst>
        </pc:spChg>
        <pc:spChg chg="mod">
          <ac:chgData name="Martin, Devon" userId="027a9853-ab36-4665-aa3d-59a871cf12bd" providerId="ADAL" clId="{6CF31DD1-AD74-4EA0-9236-DBBA3DCD06DB}" dt="2018-10-16T17:53:01.468" v="6870" actId="26606"/>
          <ac:spMkLst>
            <pc:docMk/>
            <pc:sldMk cId="3145689154" sldId="288"/>
            <ac:spMk id="3" creationId="{2A24388E-A735-4B8E-B02E-68E24A4DCCB3}"/>
          </ac:spMkLst>
        </pc:spChg>
        <pc:spChg chg="del">
          <ac:chgData name="Martin, Devon" userId="027a9853-ab36-4665-aa3d-59a871cf12bd" providerId="ADAL" clId="{6CF31DD1-AD74-4EA0-9236-DBBA3DCD06DB}" dt="2018-10-16T17:53:01.468" v="6870" actId="26606"/>
          <ac:spMkLst>
            <pc:docMk/>
            <pc:sldMk cId="3145689154" sldId="288"/>
            <ac:spMk id="9" creationId="{3B854194-185D-494D-905C-7C7CB2E30F6E}"/>
          </ac:spMkLst>
        </pc:spChg>
        <pc:spChg chg="add mod">
          <ac:chgData name="Martin, Devon" userId="027a9853-ab36-4665-aa3d-59a871cf12bd" providerId="ADAL" clId="{6CF31DD1-AD74-4EA0-9236-DBBA3DCD06DB}" dt="2018-10-16T17:53:42.544" v="6884" actId="20577"/>
          <ac:spMkLst>
            <pc:docMk/>
            <pc:sldMk cId="3145689154" sldId="288"/>
            <ac:spMk id="10" creationId="{D11280A9-E8B6-4F45-AA96-B547E57DB56B}"/>
          </ac:spMkLst>
        </pc:spChg>
        <pc:spChg chg="del">
          <ac:chgData name="Martin, Devon" userId="027a9853-ab36-4665-aa3d-59a871cf12bd" providerId="ADAL" clId="{6CF31DD1-AD74-4EA0-9236-DBBA3DCD06DB}" dt="2018-10-16T17:53:01.468" v="6870" actId="26606"/>
          <ac:spMkLst>
            <pc:docMk/>
            <pc:sldMk cId="3145689154" sldId="288"/>
            <ac:spMk id="11" creationId="{B4F5FA0D-0104-4987-8241-EFF7C85B88DE}"/>
          </ac:spMkLst>
        </pc:spChg>
        <pc:spChg chg="add">
          <ac:chgData name="Martin, Devon" userId="027a9853-ab36-4665-aa3d-59a871cf12bd" providerId="ADAL" clId="{6CF31DD1-AD74-4EA0-9236-DBBA3DCD06DB}" dt="2018-10-16T17:53:01.468" v="6870" actId="26606"/>
          <ac:spMkLst>
            <pc:docMk/>
            <pc:sldMk cId="3145689154" sldId="288"/>
            <ac:spMk id="18" creationId="{4351DFE5-F63D-4BE0-BDA9-E3EB88F01AA5}"/>
          </ac:spMkLst>
        </pc:spChg>
        <pc:picChg chg="del">
          <ac:chgData name="Martin, Devon" userId="027a9853-ab36-4665-aa3d-59a871cf12bd" providerId="ADAL" clId="{6CF31DD1-AD74-4EA0-9236-DBBA3DCD06DB}" dt="2018-10-16T17:53:01.468" v="6870" actId="26606"/>
          <ac:picMkLst>
            <pc:docMk/>
            <pc:sldMk cId="3145689154" sldId="288"/>
            <ac:picMk id="13" creationId="{2897127E-6CEF-446C-BE87-93B7C46E49D1}"/>
          </ac:picMkLst>
        </pc:picChg>
        <pc:picChg chg="add mod">
          <ac:chgData name="Martin, Devon" userId="027a9853-ab36-4665-aa3d-59a871cf12bd" providerId="ADAL" clId="{6CF31DD1-AD74-4EA0-9236-DBBA3DCD06DB}" dt="2018-10-16T17:53:06.531" v="6872" actId="27614"/>
          <ac:picMkLst>
            <pc:docMk/>
            <pc:sldMk cId="3145689154" sldId="288"/>
            <ac:picMk id="20" creationId="{3AA16612-ACD2-4A16-8F2B-4514FD6BF28F}"/>
          </ac:picMkLst>
        </pc:picChg>
      </pc:sldChg>
      <pc:sldChg chg="addSp delSp modSp add">
        <pc:chgData name="Martin, Devon" userId="027a9853-ab36-4665-aa3d-59a871cf12bd" providerId="ADAL" clId="{6CF31DD1-AD74-4EA0-9236-DBBA3DCD06DB}" dt="2018-10-17T18:45:37.897" v="8502" actId="20577"/>
        <pc:sldMkLst>
          <pc:docMk/>
          <pc:sldMk cId="1659077523" sldId="289"/>
        </pc:sldMkLst>
        <pc:spChg chg="mod">
          <ac:chgData name="Martin, Devon" userId="027a9853-ab36-4665-aa3d-59a871cf12bd" providerId="ADAL" clId="{6CF31DD1-AD74-4EA0-9236-DBBA3DCD06DB}" dt="2018-10-16T17:54:29.592" v="6897" actId="27636"/>
          <ac:spMkLst>
            <pc:docMk/>
            <pc:sldMk cId="1659077523" sldId="289"/>
            <ac:spMk id="2" creationId="{2A2DEDD8-0930-4C5E-983D-A691AA61A897}"/>
          </ac:spMkLst>
        </pc:spChg>
        <pc:spChg chg="mod">
          <ac:chgData name="Martin, Devon" userId="027a9853-ab36-4665-aa3d-59a871cf12bd" providerId="ADAL" clId="{6CF31DD1-AD74-4EA0-9236-DBBA3DCD06DB}" dt="2018-10-17T18:45:37.897" v="8502" actId="20577"/>
          <ac:spMkLst>
            <pc:docMk/>
            <pc:sldMk cId="1659077523" sldId="289"/>
            <ac:spMk id="3" creationId="{2A24388E-A735-4B8E-B02E-68E24A4DCCB3}"/>
          </ac:spMkLst>
        </pc:spChg>
        <pc:spChg chg="del">
          <ac:chgData name="Martin, Devon" userId="027a9853-ab36-4665-aa3d-59a871cf12bd" providerId="ADAL" clId="{6CF31DD1-AD74-4EA0-9236-DBBA3DCD06DB}" dt="2018-10-16T17:54:25.735" v="6895" actId="26606"/>
          <ac:spMkLst>
            <pc:docMk/>
            <pc:sldMk cId="1659077523" sldId="289"/>
            <ac:spMk id="9" creationId="{3B854194-185D-494D-905C-7C7CB2E30F6E}"/>
          </ac:spMkLst>
        </pc:spChg>
        <pc:spChg chg="add mod">
          <ac:chgData name="Martin, Devon" userId="027a9853-ab36-4665-aa3d-59a871cf12bd" providerId="ADAL" clId="{6CF31DD1-AD74-4EA0-9236-DBBA3DCD06DB}" dt="2018-10-16T17:55:42.663" v="6923" actId="20577"/>
          <ac:spMkLst>
            <pc:docMk/>
            <pc:sldMk cId="1659077523" sldId="289"/>
            <ac:spMk id="10" creationId="{F5BCE669-CBCD-4175-96A0-635C6053EF30}"/>
          </ac:spMkLst>
        </pc:spChg>
        <pc:spChg chg="del">
          <ac:chgData name="Martin, Devon" userId="027a9853-ab36-4665-aa3d-59a871cf12bd" providerId="ADAL" clId="{6CF31DD1-AD74-4EA0-9236-DBBA3DCD06DB}" dt="2018-10-16T17:54:25.735" v="6895" actId="26606"/>
          <ac:spMkLst>
            <pc:docMk/>
            <pc:sldMk cId="1659077523" sldId="289"/>
            <ac:spMk id="11" creationId="{B4F5FA0D-0104-4987-8241-EFF7C85B88DE}"/>
          </ac:spMkLst>
        </pc:spChg>
        <pc:spChg chg="add">
          <ac:chgData name="Martin, Devon" userId="027a9853-ab36-4665-aa3d-59a871cf12bd" providerId="ADAL" clId="{6CF31DD1-AD74-4EA0-9236-DBBA3DCD06DB}" dt="2018-10-16T17:54:25.735" v="6895" actId="26606"/>
          <ac:spMkLst>
            <pc:docMk/>
            <pc:sldMk cId="1659077523" sldId="289"/>
            <ac:spMk id="18" creationId="{4351DFE5-F63D-4BE0-BDA9-E3EB88F01AA5}"/>
          </ac:spMkLst>
        </pc:spChg>
        <pc:picChg chg="del">
          <ac:chgData name="Martin, Devon" userId="027a9853-ab36-4665-aa3d-59a871cf12bd" providerId="ADAL" clId="{6CF31DD1-AD74-4EA0-9236-DBBA3DCD06DB}" dt="2018-10-16T17:54:25.735" v="6895" actId="26606"/>
          <ac:picMkLst>
            <pc:docMk/>
            <pc:sldMk cId="1659077523" sldId="289"/>
            <ac:picMk id="13" creationId="{2897127E-6CEF-446C-BE87-93B7C46E49D1}"/>
          </ac:picMkLst>
        </pc:picChg>
        <pc:picChg chg="add">
          <ac:chgData name="Martin, Devon" userId="027a9853-ab36-4665-aa3d-59a871cf12bd" providerId="ADAL" clId="{6CF31DD1-AD74-4EA0-9236-DBBA3DCD06DB}" dt="2018-10-16T17:54:25.735" v="6895" actId="26606"/>
          <ac:picMkLst>
            <pc:docMk/>
            <pc:sldMk cId="1659077523" sldId="289"/>
            <ac:picMk id="20" creationId="{3AA16612-ACD2-4A16-8F2B-4514FD6BF28F}"/>
          </ac:picMkLst>
        </pc:picChg>
      </pc:sldChg>
      <pc:sldChg chg="addSp delSp modSp add modNotesTx">
        <pc:chgData name="Martin, Devon" userId="027a9853-ab36-4665-aa3d-59a871cf12bd" providerId="ADAL" clId="{6CF31DD1-AD74-4EA0-9236-DBBA3DCD06DB}" dt="2018-10-18T13:16:45.688" v="8718" actId="20577"/>
        <pc:sldMkLst>
          <pc:docMk/>
          <pc:sldMk cId="4213102232" sldId="290"/>
        </pc:sldMkLst>
        <pc:spChg chg="mod">
          <ac:chgData name="Martin, Devon" userId="027a9853-ab36-4665-aa3d-59a871cf12bd" providerId="ADAL" clId="{6CF31DD1-AD74-4EA0-9236-DBBA3DCD06DB}" dt="2018-10-16T17:55:15.643" v="6907" actId="26606"/>
          <ac:spMkLst>
            <pc:docMk/>
            <pc:sldMk cId="4213102232" sldId="290"/>
            <ac:spMk id="2" creationId="{2A2DEDD8-0930-4C5E-983D-A691AA61A897}"/>
          </ac:spMkLst>
        </pc:spChg>
        <pc:spChg chg="mod">
          <ac:chgData name="Martin, Devon" userId="027a9853-ab36-4665-aa3d-59a871cf12bd" providerId="ADAL" clId="{6CF31DD1-AD74-4EA0-9236-DBBA3DCD06DB}" dt="2018-10-18T13:16:45.688" v="8718" actId="20577"/>
          <ac:spMkLst>
            <pc:docMk/>
            <pc:sldMk cId="4213102232" sldId="290"/>
            <ac:spMk id="3" creationId="{2A24388E-A735-4B8E-B02E-68E24A4DCCB3}"/>
          </ac:spMkLst>
        </pc:spChg>
        <pc:spChg chg="del">
          <ac:chgData name="Martin, Devon" userId="027a9853-ab36-4665-aa3d-59a871cf12bd" providerId="ADAL" clId="{6CF31DD1-AD74-4EA0-9236-DBBA3DCD06DB}" dt="2018-10-16T17:55:15.643" v="6907" actId="26606"/>
          <ac:spMkLst>
            <pc:docMk/>
            <pc:sldMk cId="4213102232" sldId="290"/>
            <ac:spMk id="9" creationId="{3B854194-185D-494D-905C-7C7CB2E30F6E}"/>
          </ac:spMkLst>
        </pc:spChg>
        <pc:spChg chg="add mod">
          <ac:chgData name="Martin, Devon" userId="027a9853-ab36-4665-aa3d-59a871cf12bd" providerId="ADAL" clId="{6CF31DD1-AD74-4EA0-9236-DBBA3DCD06DB}" dt="2018-10-16T17:55:29.256" v="6915" actId="20577"/>
          <ac:spMkLst>
            <pc:docMk/>
            <pc:sldMk cId="4213102232" sldId="290"/>
            <ac:spMk id="10" creationId="{57481DCC-6418-4B27-B1AB-8F64AF235AC6}"/>
          </ac:spMkLst>
        </pc:spChg>
        <pc:spChg chg="del">
          <ac:chgData name="Martin, Devon" userId="027a9853-ab36-4665-aa3d-59a871cf12bd" providerId="ADAL" clId="{6CF31DD1-AD74-4EA0-9236-DBBA3DCD06DB}" dt="2018-10-16T17:55:15.643" v="6907" actId="26606"/>
          <ac:spMkLst>
            <pc:docMk/>
            <pc:sldMk cId="4213102232" sldId="290"/>
            <ac:spMk id="11" creationId="{B4F5FA0D-0104-4987-8241-EFF7C85B88DE}"/>
          </ac:spMkLst>
        </pc:spChg>
        <pc:spChg chg="add">
          <ac:chgData name="Martin, Devon" userId="027a9853-ab36-4665-aa3d-59a871cf12bd" providerId="ADAL" clId="{6CF31DD1-AD74-4EA0-9236-DBBA3DCD06DB}" dt="2018-10-16T17:55:15.643" v="6907" actId="26606"/>
          <ac:spMkLst>
            <pc:docMk/>
            <pc:sldMk cId="4213102232" sldId="290"/>
            <ac:spMk id="18" creationId="{4351DFE5-F63D-4BE0-BDA9-E3EB88F01AA5}"/>
          </ac:spMkLst>
        </pc:spChg>
        <pc:picChg chg="del">
          <ac:chgData name="Martin, Devon" userId="027a9853-ab36-4665-aa3d-59a871cf12bd" providerId="ADAL" clId="{6CF31DD1-AD74-4EA0-9236-DBBA3DCD06DB}" dt="2018-10-16T17:55:15.643" v="6907" actId="26606"/>
          <ac:picMkLst>
            <pc:docMk/>
            <pc:sldMk cId="4213102232" sldId="290"/>
            <ac:picMk id="13" creationId="{2897127E-6CEF-446C-BE87-93B7C46E49D1}"/>
          </ac:picMkLst>
        </pc:picChg>
        <pc:picChg chg="add">
          <ac:chgData name="Martin, Devon" userId="027a9853-ab36-4665-aa3d-59a871cf12bd" providerId="ADAL" clId="{6CF31DD1-AD74-4EA0-9236-DBBA3DCD06DB}" dt="2018-10-16T17:55:15.643" v="6907" actId="26606"/>
          <ac:picMkLst>
            <pc:docMk/>
            <pc:sldMk cId="4213102232" sldId="290"/>
            <ac:picMk id="20" creationId="{3AA16612-ACD2-4A16-8F2B-4514FD6BF28F}"/>
          </ac:picMkLst>
        </pc:picChg>
      </pc:sldChg>
      <pc:sldChg chg="addSp delSp modSp add">
        <pc:chgData name="Martin, Devon" userId="027a9853-ab36-4665-aa3d-59a871cf12bd" providerId="ADAL" clId="{6CF31DD1-AD74-4EA0-9236-DBBA3DCD06DB}" dt="2018-10-16T17:55:32.553" v="6917" actId="20577"/>
        <pc:sldMkLst>
          <pc:docMk/>
          <pc:sldMk cId="2769509966" sldId="291"/>
        </pc:sldMkLst>
        <pc:spChg chg="mod">
          <ac:chgData name="Martin, Devon" userId="027a9853-ab36-4665-aa3d-59a871cf12bd" providerId="ADAL" clId="{6CF31DD1-AD74-4EA0-9236-DBBA3DCD06DB}" dt="2018-10-16T17:55:18.752" v="6908" actId="26606"/>
          <ac:spMkLst>
            <pc:docMk/>
            <pc:sldMk cId="2769509966" sldId="291"/>
            <ac:spMk id="2" creationId="{2A2DEDD8-0930-4C5E-983D-A691AA61A897}"/>
          </ac:spMkLst>
        </pc:spChg>
        <pc:spChg chg="mod">
          <ac:chgData name="Martin, Devon" userId="027a9853-ab36-4665-aa3d-59a871cf12bd" providerId="ADAL" clId="{6CF31DD1-AD74-4EA0-9236-DBBA3DCD06DB}" dt="2018-10-16T17:55:18.752" v="6908" actId="26606"/>
          <ac:spMkLst>
            <pc:docMk/>
            <pc:sldMk cId="2769509966" sldId="291"/>
            <ac:spMk id="3" creationId="{2A24388E-A735-4B8E-B02E-68E24A4DCCB3}"/>
          </ac:spMkLst>
        </pc:spChg>
        <pc:spChg chg="del">
          <ac:chgData name="Martin, Devon" userId="027a9853-ab36-4665-aa3d-59a871cf12bd" providerId="ADAL" clId="{6CF31DD1-AD74-4EA0-9236-DBBA3DCD06DB}" dt="2018-10-16T17:55:18.752" v="6908" actId="26606"/>
          <ac:spMkLst>
            <pc:docMk/>
            <pc:sldMk cId="2769509966" sldId="291"/>
            <ac:spMk id="9" creationId="{3B854194-185D-494D-905C-7C7CB2E30F6E}"/>
          </ac:spMkLst>
        </pc:spChg>
        <pc:spChg chg="add mod">
          <ac:chgData name="Martin, Devon" userId="027a9853-ab36-4665-aa3d-59a871cf12bd" providerId="ADAL" clId="{6CF31DD1-AD74-4EA0-9236-DBBA3DCD06DB}" dt="2018-10-16T17:55:32.553" v="6917" actId="20577"/>
          <ac:spMkLst>
            <pc:docMk/>
            <pc:sldMk cId="2769509966" sldId="291"/>
            <ac:spMk id="10" creationId="{B4C03655-488B-402C-9997-905FAD679E4C}"/>
          </ac:spMkLst>
        </pc:spChg>
        <pc:spChg chg="del">
          <ac:chgData name="Martin, Devon" userId="027a9853-ab36-4665-aa3d-59a871cf12bd" providerId="ADAL" clId="{6CF31DD1-AD74-4EA0-9236-DBBA3DCD06DB}" dt="2018-10-16T17:55:18.752" v="6908" actId="26606"/>
          <ac:spMkLst>
            <pc:docMk/>
            <pc:sldMk cId="2769509966" sldId="291"/>
            <ac:spMk id="11" creationId="{B4F5FA0D-0104-4987-8241-EFF7C85B88DE}"/>
          </ac:spMkLst>
        </pc:spChg>
        <pc:spChg chg="add">
          <ac:chgData name="Martin, Devon" userId="027a9853-ab36-4665-aa3d-59a871cf12bd" providerId="ADAL" clId="{6CF31DD1-AD74-4EA0-9236-DBBA3DCD06DB}" dt="2018-10-16T17:55:18.752" v="6908" actId="26606"/>
          <ac:spMkLst>
            <pc:docMk/>
            <pc:sldMk cId="2769509966" sldId="291"/>
            <ac:spMk id="18" creationId="{4351DFE5-F63D-4BE0-BDA9-E3EB88F01AA5}"/>
          </ac:spMkLst>
        </pc:spChg>
        <pc:picChg chg="del">
          <ac:chgData name="Martin, Devon" userId="027a9853-ab36-4665-aa3d-59a871cf12bd" providerId="ADAL" clId="{6CF31DD1-AD74-4EA0-9236-DBBA3DCD06DB}" dt="2018-10-16T17:55:18.752" v="6908" actId="26606"/>
          <ac:picMkLst>
            <pc:docMk/>
            <pc:sldMk cId="2769509966" sldId="291"/>
            <ac:picMk id="13" creationId="{2897127E-6CEF-446C-BE87-93B7C46E49D1}"/>
          </ac:picMkLst>
        </pc:picChg>
        <pc:picChg chg="add mod">
          <ac:chgData name="Martin, Devon" userId="027a9853-ab36-4665-aa3d-59a871cf12bd" providerId="ADAL" clId="{6CF31DD1-AD74-4EA0-9236-DBBA3DCD06DB}" dt="2018-10-16T17:55:22.286" v="6911" actId="27614"/>
          <ac:picMkLst>
            <pc:docMk/>
            <pc:sldMk cId="2769509966" sldId="291"/>
            <ac:picMk id="20" creationId="{3AA16612-ACD2-4A16-8F2B-4514FD6BF28F}"/>
          </ac:picMkLst>
        </pc:picChg>
      </pc:sldChg>
      <pc:sldChg chg="addSp delSp modSp add ord">
        <pc:chgData name="Martin, Devon" userId="027a9853-ab36-4665-aa3d-59a871cf12bd" providerId="ADAL" clId="{6CF31DD1-AD74-4EA0-9236-DBBA3DCD06DB}" dt="2018-10-17T14:20:40.156" v="7573" actId="20577"/>
        <pc:sldMkLst>
          <pc:docMk/>
          <pc:sldMk cId="2448473560" sldId="292"/>
        </pc:sldMkLst>
        <pc:spChg chg="mod">
          <ac:chgData name="Martin, Devon" userId="027a9853-ab36-4665-aa3d-59a871cf12bd" providerId="ADAL" clId="{6CF31DD1-AD74-4EA0-9236-DBBA3DCD06DB}" dt="2018-10-16T17:54:06.985" v="6894" actId="20577"/>
          <ac:spMkLst>
            <pc:docMk/>
            <pc:sldMk cId="2448473560" sldId="292"/>
            <ac:spMk id="2" creationId="{2A2DEDD8-0930-4C5E-983D-A691AA61A897}"/>
          </ac:spMkLst>
        </pc:spChg>
        <pc:spChg chg="mod">
          <ac:chgData name="Martin, Devon" userId="027a9853-ab36-4665-aa3d-59a871cf12bd" providerId="ADAL" clId="{6CF31DD1-AD74-4EA0-9236-DBBA3DCD06DB}" dt="2018-10-17T14:20:40.156" v="7573" actId="20577"/>
          <ac:spMkLst>
            <pc:docMk/>
            <pc:sldMk cId="2448473560" sldId="292"/>
            <ac:spMk id="3" creationId="{2A24388E-A735-4B8E-B02E-68E24A4DCCB3}"/>
          </ac:spMkLst>
        </pc:spChg>
        <pc:spChg chg="del">
          <ac:chgData name="Martin, Devon" userId="027a9853-ab36-4665-aa3d-59a871cf12bd" providerId="ADAL" clId="{6CF31DD1-AD74-4EA0-9236-DBBA3DCD06DB}" dt="2018-10-16T17:53:25.900" v="6876" actId="26606"/>
          <ac:spMkLst>
            <pc:docMk/>
            <pc:sldMk cId="2448473560" sldId="292"/>
            <ac:spMk id="9" creationId="{3B854194-185D-494D-905C-7C7CB2E30F6E}"/>
          </ac:spMkLst>
        </pc:spChg>
        <pc:spChg chg="add mod">
          <ac:chgData name="Martin, Devon" userId="027a9853-ab36-4665-aa3d-59a871cf12bd" providerId="ADAL" clId="{6CF31DD1-AD74-4EA0-9236-DBBA3DCD06DB}" dt="2018-10-16T17:53:52.077" v="6890" actId="20577"/>
          <ac:spMkLst>
            <pc:docMk/>
            <pc:sldMk cId="2448473560" sldId="292"/>
            <ac:spMk id="10" creationId="{B9873CB5-D64D-4286-BAC1-9E8EDEB321C5}"/>
          </ac:spMkLst>
        </pc:spChg>
        <pc:spChg chg="del">
          <ac:chgData name="Martin, Devon" userId="027a9853-ab36-4665-aa3d-59a871cf12bd" providerId="ADAL" clId="{6CF31DD1-AD74-4EA0-9236-DBBA3DCD06DB}" dt="2018-10-16T17:53:25.900" v="6876" actId="26606"/>
          <ac:spMkLst>
            <pc:docMk/>
            <pc:sldMk cId="2448473560" sldId="292"/>
            <ac:spMk id="11" creationId="{B4F5FA0D-0104-4987-8241-EFF7C85B88DE}"/>
          </ac:spMkLst>
        </pc:spChg>
        <pc:spChg chg="add">
          <ac:chgData name="Martin, Devon" userId="027a9853-ab36-4665-aa3d-59a871cf12bd" providerId="ADAL" clId="{6CF31DD1-AD74-4EA0-9236-DBBA3DCD06DB}" dt="2018-10-16T17:53:25.900" v="6876" actId="26606"/>
          <ac:spMkLst>
            <pc:docMk/>
            <pc:sldMk cId="2448473560" sldId="292"/>
            <ac:spMk id="18" creationId="{4351DFE5-F63D-4BE0-BDA9-E3EB88F01AA5}"/>
          </ac:spMkLst>
        </pc:spChg>
        <pc:picChg chg="del">
          <ac:chgData name="Martin, Devon" userId="027a9853-ab36-4665-aa3d-59a871cf12bd" providerId="ADAL" clId="{6CF31DD1-AD74-4EA0-9236-DBBA3DCD06DB}" dt="2018-10-16T17:53:25.900" v="6876" actId="26606"/>
          <ac:picMkLst>
            <pc:docMk/>
            <pc:sldMk cId="2448473560" sldId="292"/>
            <ac:picMk id="13" creationId="{2897127E-6CEF-446C-BE87-93B7C46E49D1}"/>
          </ac:picMkLst>
        </pc:picChg>
        <pc:picChg chg="add mod">
          <ac:chgData name="Martin, Devon" userId="027a9853-ab36-4665-aa3d-59a871cf12bd" providerId="ADAL" clId="{6CF31DD1-AD74-4EA0-9236-DBBA3DCD06DB}" dt="2018-10-16T17:53:32.871" v="6878" actId="27614"/>
          <ac:picMkLst>
            <pc:docMk/>
            <pc:sldMk cId="2448473560" sldId="292"/>
            <ac:picMk id="20" creationId="{3AA16612-ACD2-4A16-8F2B-4514FD6BF28F}"/>
          </ac:picMkLst>
        </pc:picChg>
      </pc:sldChg>
      <pc:sldChg chg="addSp delSp modSp add ord">
        <pc:chgData name="Martin, Devon" userId="027a9853-ab36-4665-aa3d-59a871cf12bd" providerId="ADAL" clId="{6CF31DD1-AD74-4EA0-9236-DBBA3DCD06DB}" dt="2018-10-16T17:57:18.381" v="7049" actId="20577"/>
        <pc:sldMkLst>
          <pc:docMk/>
          <pc:sldMk cId="2856507786" sldId="293"/>
        </pc:sldMkLst>
        <pc:spChg chg="mod">
          <ac:chgData name="Martin, Devon" userId="027a9853-ab36-4665-aa3d-59a871cf12bd" providerId="ADAL" clId="{6CF31DD1-AD74-4EA0-9236-DBBA3DCD06DB}" dt="2018-10-16T17:57:18.381" v="7049" actId="20577"/>
          <ac:spMkLst>
            <pc:docMk/>
            <pc:sldMk cId="2856507786" sldId="293"/>
            <ac:spMk id="2" creationId="{2A2DEDD8-0930-4C5E-983D-A691AA61A897}"/>
          </ac:spMkLst>
        </pc:spChg>
        <pc:spChg chg="mod">
          <ac:chgData name="Martin, Devon" userId="027a9853-ab36-4665-aa3d-59a871cf12bd" providerId="ADAL" clId="{6CF31DD1-AD74-4EA0-9236-DBBA3DCD06DB}" dt="2018-10-16T17:53:11.485" v="6873" actId="26606"/>
          <ac:spMkLst>
            <pc:docMk/>
            <pc:sldMk cId="2856507786" sldId="293"/>
            <ac:spMk id="3" creationId="{2A24388E-A735-4B8E-B02E-68E24A4DCCB3}"/>
          </ac:spMkLst>
        </pc:spChg>
        <pc:spChg chg="del">
          <ac:chgData name="Martin, Devon" userId="027a9853-ab36-4665-aa3d-59a871cf12bd" providerId="ADAL" clId="{6CF31DD1-AD74-4EA0-9236-DBBA3DCD06DB}" dt="2018-10-16T17:53:11.485" v="6873" actId="26606"/>
          <ac:spMkLst>
            <pc:docMk/>
            <pc:sldMk cId="2856507786" sldId="293"/>
            <ac:spMk id="9" creationId="{3B854194-185D-494D-905C-7C7CB2E30F6E}"/>
          </ac:spMkLst>
        </pc:spChg>
        <pc:spChg chg="add mod">
          <ac:chgData name="Martin, Devon" userId="027a9853-ab36-4665-aa3d-59a871cf12bd" providerId="ADAL" clId="{6CF31DD1-AD74-4EA0-9236-DBBA3DCD06DB}" dt="2018-10-16T17:53:47.076" v="6887" actId="20577"/>
          <ac:spMkLst>
            <pc:docMk/>
            <pc:sldMk cId="2856507786" sldId="293"/>
            <ac:spMk id="10" creationId="{C1697B22-FBB8-4AD6-A1D4-2DC75EDF5D44}"/>
          </ac:spMkLst>
        </pc:spChg>
        <pc:spChg chg="del">
          <ac:chgData name="Martin, Devon" userId="027a9853-ab36-4665-aa3d-59a871cf12bd" providerId="ADAL" clId="{6CF31DD1-AD74-4EA0-9236-DBBA3DCD06DB}" dt="2018-10-16T17:53:11.485" v="6873" actId="26606"/>
          <ac:spMkLst>
            <pc:docMk/>
            <pc:sldMk cId="2856507786" sldId="293"/>
            <ac:spMk id="11" creationId="{B4F5FA0D-0104-4987-8241-EFF7C85B88DE}"/>
          </ac:spMkLst>
        </pc:spChg>
        <pc:spChg chg="add">
          <ac:chgData name="Martin, Devon" userId="027a9853-ab36-4665-aa3d-59a871cf12bd" providerId="ADAL" clId="{6CF31DD1-AD74-4EA0-9236-DBBA3DCD06DB}" dt="2018-10-16T17:53:11.485" v="6873" actId="26606"/>
          <ac:spMkLst>
            <pc:docMk/>
            <pc:sldMk cId="2856507786" sldId="293"/>
            <ac:spMk id="18" creationId="{4351DFE5-F63D-4BE0-BDA9-E3EB88F01AA5}"/>
          </ac:spMkLst>
        </pc:spChg>
        <pc:picChg chg="del">
          <ac:chgData name="Martin, Devon" userId="027a9853-ab36-4665-aa3d-59a871cf12bd" providerId="ADAL" clId="{6CF31DD1-AD74-4EA0-9236-DBBA3DCD06DB}" dt="2018-10-16T17:53:11.485" v="6873" actId="26606"/>
          <ac:picMkLst>
            <pc:docMk/>
            <pc:sldMk cId="2856507786" sldId="293"/>
            <ac:picMk id="13" creationId="{2897127E-6CEF-446C-BE87-93B7C46E49D1}"/>
          </ac:picMkLst>
        </pc:picChg>
        <pc:picChg chg="add mod">
          <ac:chgData name="Martin, Devon" userId="027a9853-ab36-4665-aa3d-59a871cf12bd" providerId="ADAL" clId="{6CF31DD1-AD74-4EA0-9236-DBBA3DCD06DB}" dt="2018-10-16T17:53:23.447" v="6875" actId="27614"/>
          <ac:picMkLst>
            <pc:docMk/>
            <pc:sldMk cId="2856507786" sldId="293"/>
            <ac:picMk id="20" creationId="{3AA16612-ACD2-4A16-8F2B-4514FD6BF28F}"/>
          </ac:picMkLst>
        </pc:picChg>
      </pc:sldChg>
      <pc:sldChg chg="addSp delSp modSp add modNotesTx">
        <pc:chgData name="Martin, Devon" userId="027a9853-ab36-4665-aa3d-59a871cf12bd" providerId="ADAL" clId="{6CF31DD1-AD74-4EA0-9236-DBBA3DCD06DB}" dt="2018-10-17T18:47:10.626" v="8567" actId="20577"/>
        <pc:sldMkLst>
          <pc:docMk/>
          <pc:sldMk cId="813227042" sldId="294"/>
        </pc:sldMkLst>
        <pc:spChg chg="mod">
          <ac:chgData name="Martin, Devon" userId="027a9853-ab36-4665-aa3d-59a871cf12bd" providerId="ADAL" clId="{6CF31DD1-AD74-4EA0-9236-DBBA3DCD06DB}" dt="2018-10-16T17:55:07.642" v="6904" actId="26606"/>
          <ac:spMkLst>
            <pc:docMk/>
            <pc:sldMk cId="813227042" sldId="294"/>
            <ac:spMk id="2" creationId="{2A2DEDD8-0930-4C5E-983D-A691AA61A897}"/>
          </ac:spMkLst>
        </pc:spChg>
        <pc:spChg chg="mod">
          <ac:chgData name="Martin, Devon" userId="027a9853-ab36-4665-aa3d-59a871cf12bd" providerId="ADAL" clId="{6CF31DD1-AD74-4EA0-9236-DBBA3DCD06DB}" dt="2018-10-17T18:47:10.626" v="8567" actId="20577"/>
          <ac:spMkLst>
            <pc:docMk/>
            <pc:sldMk cId="813227042" sldId="294"/>
            <ac:spMk id="3" creationId="{2A24388E-A735-4B8E-B02E-68E24A4DCCB3}"/>
          </ac:spMkLst>
        </pc:spChg>
        <pc:spChg chg="del">
          <ac:chgData name="Martin, Devon" userId="027a9853-ab36-4665-aa3d-59a871cf12bd" providerId="ADAL" clId="{6CF31DD1-AD74-4EA0-9236-DBBA3DCD06DB}" dt="2018-10-16T17:55:07.642" v="6904" actId="26606"/>
          <ac:spMkLst>
            <pc:docMk/>
            <pc:sldMk cId="813227042" sldId="294"/>
            <ac:spMk id="9" creationId="{3B854194-185D-494D-905C-7C7CB2E30F6E}"/>
          </ac:spMkLst>
        </pc:spChg>
        <pc:spChg chg="add mod">
          <ac:chgData name="Martin, Devon" userId="027a9853-ab36-4665-aa3d-59a871cf12bd" providerId="ADAL" clId="{6CF31DD1-AD74-4EA0-9236-DBBA3DCD06DB}" dt="2018-10-16T17:55:38.585" v="6921" actId="20577"/>
          <ac:spMkLst>
            <pc:docMk/>
            <pc:sldMk cId="813227042" sldId="294"/>
            <ac:spMk id="10" creationId="{59CC416E-1C07-4DCA-812B-F89FDD6A7184}"/>
          </ac:spMkLst>
        </pc:spChg>
        <pc:spChg chg="del">
          <ac:chgData name="Martin, Devon" userId="027a9853-ab36-4665-aa3d-59a871cf12bd" providerId="ADAL" clId="{6CF31DD1-AD74-4EA0-9236-DBBA3DCD06DB}" dt="2018-10-16T17:55:07.642" v="6904" actId="26606"/>
          <ac:spMkLst>
            <pc:docMk/>
            <pc:sldMk cId="813227042" sldId="294"/>
            <ac:spMk id="11" creationId="{B4F5FA0D-0104-4987-8241-EFF7C85B88DE}"/>
          </ac:spMkLst>
        </pc:spChg>
        <pc:spChg chg="add">
          <ac:chgData name="Martin, Devon" userId="027a9853-ab36-4665-aa3d-59a871cf12bd" providerId="ADAL" clId="{6CF31DD1-AD74-4EA0-9236-DBBA3DCD06DB}" dt="2018-10-16T17:55:07.642" v="6904" actId="26606"/>
          <ac:spMkLst>
            <pc:docMk/>
            <pc:sldMk cId="813227042" sldId="294"/>
            <ac:spMk id="18" creationId="{4351DFE5-F63D-4BE0-BDA9-E3EB88F01AA5}"/>
          </ac:spMkLst>
        </pc:spChg>
        <pc:picChg chg="del">
          <ac:chgData name="Martin, Devon" userId="027a9853-ab36-4665-aa3d-59a871cf12bd" providerId="ADAL" clId="{6CF31DD1-AD74-4EA0-9236-DBBA3DCD06DB}" dt="2018-10-16T17:55:07.642" v="6904" actId="26606"/>
          <ac:picMkLst>
            <pc:docMk/>
            <pc:sldMk cId="813227042" sldId="294"/>
            <ac:picMk id="13" creationId="{2897127E-6CEF-446C-BE87-93B7C46E49D1}"/>
          </ac:picMkLst>
        </pc:picChg>
        <pc:picChg chg="add mod">
          <ac:chgData name="Martin, Devon" userId="027a9853-ab36-4665-aa3d-59a871cf12bd" providerId="ADAL" clId="{6CF31DD1-AD74-4EA0-9236-DBBA3DCD06DB}" dt="2018-10-16T17:55:11.658" v="6906" actId="27614"/>
          <ac:picMkLst>
            <pc:docMk/>
            <pc:sldMk cId="813227042" sldId="294"/>
            <ac:picMk id="20" creationId="{3AA16612-ACD2-4A16-8F2B-4514FD6BF28F}"/>
          </ac:picMkLst>
        </pc:picChg>
      </pc:sldChg>
      <pc:sldChg chg="addSp delSp modSp add ord">
        <pc:chgData name="Martin, Devon" userId="027a9853-ab36-4665-aa3d-59a871cf12bd" providerId="ADAL" clId="{6CF31DD1-AD74-4EA0-9236-DBBA3DCD06DB}" dt="2018-10-16T17:57:22.444" v="7051" actId="20577"/>
        <pc:sldMkLst>
          <pc:docMk/>
          <pc:sldMk cId="1136033554" sldId="295"/>
        </pc:sldMkLst>
        <pc:spChg chg="mod">
          <ac:chgData name="Martin, Devon" userId="027a9853-ab36-4665-aa3d-59a871cf12bd" providerId="ADAL" clId="{6CF31DD1-AD74-4EA0-9236-DBBA3DCD06DB}" dt="2018-10-16T17:54:46.904" v="6900" actId="26606"/>
          <ac:spMkLst>
            <pc:docMk/>
            <pc:sldMk cId="1136033554" sldId="295"/>
            <ac:spMk id="2" creationId="{2A2DEDD8-0930-4C5E-983D-A691AA61A897}"/>
          </ac:spMkLst>
        </pc:spChg>
        <pc:spChg chg="mod">
          <ac:chgData name="Martin, Devon" userId="027a9853-ab36-4665-aa3d-59a871cf12bd" providerId="ADAL" clId="{6CF31DD1-AD74-4EA0-9236-DBBA3DCD06DB}" dt="2018-10-16T17:57:22.444" v="7051" actId="20577"/>
          <ac:spMkLst>
            <pc:docMk/>
            <pc:sldMk cId="1136033554" sldId="295"/>
            <ac:spMk id="3" creationId="{2A24388E-A735-4B8E-B02E-68E24A4DCCB3}"/>
          </ac:spMkLst>
        </pc:spChg>
        <pc:spChg chg="mod">
          <ac:chgData name="Martin, Devon" userId="027a9853-ab36-4665-aa3d-59a871cf12bd" providerId="ADAL" clId="{6CF31DD1-AD74-4EA0-9236-DBBA3DCD06DB}" dt="2018-10-16T17:54:46.904" v="6900" actId="26606"/>
          <ac:spMkLst>
            <pc:docMk/>
            <pc:sldMk cId="1136033554" sldId="295"/>
            <ac:spMk id="4" creationId="{2072F534-414B-45D3-9DCB-D60A3ECA9F9C}"/>
          </ac:spMkLst>
        </pc:spChg>
        <pc:spChg chg="del">
          <ac:chgData name="Martin, Devon" userId="027a9853-ab36-4665-aa3d-59a871cf12bd" providerId="ADAL" clId="{6CF31DD1-AD74-4EA0-9236-DBBA3DCD06DB}" dt="2018-10-16T17:54:36.523" v="6899" actId="26606"/>
          <ac:spMkLst>
            <pc:docMk/>
            <pc:sldMk cId="1136033554" sldId="295"/>
            <ac:spMk id="9" creationId="{3B854194-185D-494D-905C-7C7CB2E30F6E}"/>
          </ac:spMkLst>
        </pc:spChg>
        <pc:spChg chg="del">
          <ac:chgData name="Martin, Devon" userId="027a9853-ab36-4665-aa3d-59a871cf12bd" providerId="ADAL" clId="{6CF31DD1-AD74-4EA0-9236-DBBA3DCD06DB}" dt="2018-10-16T17:54:36.523" v="6899" actId="26606"/>
          <ac:spMkLst>
            <pc:docMk/>
            <pc:sldMk cId="1136033554" sldId="295"/>
            <ac:spMk id="11" creationId="{B4F5FA0D-0104-4987-8241-EFF7C85B88DE}"/>
          </ac:spMkLst>
        </pc:spChg>
        <pc:spChg chg="add mod">
          <ac:chgData name="Martin, Devon" userId="027a9853-ab36-4665-aa3d-59a871cf12bd" providerId="ADAL" clId="{6CF31DD1-AD74-4EA0-9236-DBBA3DCD06DB}" dt="2018-10-16T17:55:45.601" v="6925" actId="20577"/>
          <ac:spMkLst>
            <pc:docMk/>
            <pc:sldMk cId="1136033554" sldId="295"/>
            <ac:spMk id="12" creationId="{6C9F5E09-E267-4B36-9DF5-CBE6120EF3C2}"/>
          </ac:spMkLst>
        </pc:spChg>
        <pc:spChg chg="add del">
          <ac:chgData name="Martin, Devon" userId="027a9853-ab36-4665-aa3d-59a871cf12bd" providerId="ADAL" clId="{6CF31DD1-AD74-4EA0-9236-DBBA3DCD06DB}" dt="2018-10-16T17:54:46.904" v="6900" actId="26606"/>
          <ac:spMkLst>
            <pc:docMk/>
            <pc:sldMk cId="1136033554" sldId="295"/>
            <ac:spMk id="18" creationId="{23962611-DFD5-4092-AAFD-559E3DFCE2C9}"/>
          </ac:spMkLst>
        </pc:spChg>
        <pc:spChg chg="add">
          <ac:chgData name="Martin, Devon" userId="027a9853-ab36-4665-aa3d-59a871cf12bd" providerId="ADAL" clId="{6CF31DD1-AD74-4EA0-9236-DBBA3DCD06DB}" dt="2018-10-16T17:54:46.904" v="6900" actId="26606"/>
          <ac:spMkLst>
            <pc:docMk/>
            <pc:sldMk cId="1136033554" sldId="295"/>
            <ac:spMk id="25" creationId="{4351DFE5-F63D-4BE0-BDA9-E3EB88F01AA5}"/>
          </ac:spMkLst>
        </pc:spChg>
        <pc:picChg chg="del">
          <ac:chgData name="Martin, Devon" userId="027a9853-ab36-4665-aa3d-59a871cf12bd" providerId="ADAL" clId="{6CF31DD1-AD74-4EA0-9236-DBBA3DCD06DB}" dt="2018-10-16T17:54:36.523" v="6899" actId="26606"/>
          <ac:picMkLst>
            <pc:docMk/>
            <pc:sldMk cId="1136033554" sldId="295"/>
            <ac:picMk id="13" creationId="{2897127E-6CEF-446C-BE87-93B7C46E49D1}"/>
          </ac:picMkLst>
        </pc:picChg>
        <pc:picChg chg="add del">
          <ac:chgData name="Martin, Devon" userId="027a9853-ab36-4665-aa3d-59a871cf12bd" providerId="ADAL" clId="{6CF31DD1-AD74-4EA0-9236-DBBA3DCD06DB}" dt="2018-10-16T17:54:46.904" v="6900" actId="26606"/>
          <ac:picMkLst>
            <pc:docMk/>
            <pc:sldMk cId="1136033554" sldId="295"/>
            <ac:picMk id="20" creationId="{2270F1FA-0425-408F-9861-80BF5AFB276D}"/>
          </ac:picMkLst>
        </pc:picChg>
        <pc:picChg chg="add mod">
          <ac:chgData name="Martin, Devon" userId="027a9853-ab36-4665-aa3d-59a871cf12bd" providerId="ADAL" clId="{6CF31DD1-AD74-4EA0-9236-DBBA3DCD06DB}" dt="2018-10-16T17:54:51.404" v="6902" actId="27614"/>
          <ac:picMkLst>
            <pc:docMk/>
            <pc:sldMk cId="1136033554" sldId="295"/>
            <ac:picMk id="27" creationId="{3AA16612-ACD2-4A16-8F2B-4514FD6BF28F}"/>
          </ac:picMkLst>
        </pc:picChg>
      </pc:sldChg>
      <pc:sldChg chg="addSp delSp modSp add mod setBg">
        <pc:chgData name="Martin, Devon" userId="027a9853-ab36-4665-aa3d-59a871cf12bd" providerId="ADAL" clId="{6CF31DD1-AD74-4EA0-9236-DBBA3DCD06DB}" dt="2018-10-16T18:04:32.995" v="7194" actId="207"/>
        <pc:sldMkLst>
          <pc:docMk/>
          <pc:sldMk cId="705581042" sldId="296"/>
        </pc:sldMkLst>
        <pc:spChg chg="mod">
          <ac:chgData name="Martin, Devon" userId="027a9853-ab36-4665-aa3d-59a871cf12bd" providerId="ADAL" clId="{6CF31DD1-AD74-4EA0-9236-DBBA3DCD06DB}" dt="2018-10-16T18:04:32.995" v="7194" actId="207"/>
          <ac:spMkLst>
            <pc:docMk/>
            <pc:sldMk cId="705581042" sldId="296"/>
            <ac:spMk id="2" creationId="{5A9CA136-1A55-4827-A2B7-99AA0A97117B}"/>
          </ac:spMkLst>
        </pc:spChg>
        <pc:spChg chg="mod">
          <ac:chgData name="Martin, Devon" userId="027a9853-ab36-4665-aa3d-59a871cf12bd" providerId="ADAL" clId="{6CF31DD1-AD74-4EA0-9236-DBBA3DCD06DB}" dt="2018-10-16T18:00:39.656" v="7178" actId="26606"/>
          <ac:spMkLst>
            <pc:docMk/>
            <pc:sldMk cId="705581042" sldId="296"/>
            <ac:spMk id="3" creationId="{19E86348-1F9C-46C0-9734-8DA0FC282F64}"/>
          </ac:spMkLst>
        </pc:spChg>
        <pc:spChg chg="mod">
          <ac:chgData name="Martin, Devon" userId="027a9853-ab36-4665-aa3d-59a871cf12bd" providerId="ADAL" clId="{6CF31DD1-AD74-4EA0-9236-DBBA3DCD06DB}" dt="2018-10-16T18:00:39.656" v="7178" actId="26606"/>
          <ac:spMkLst>
            <pc:docMk/>
            <pc:sldMk cId="705581042" sldId="296"/>
            <ac:spMk id="4" creationId="{D040DDF4-B4B8-465E-BBDD-076702E8B37C}"/>
          </ac:spMkLst>
        </pc:spChg>
        <pc:spChg chg="add del">
          <ac:chgData name="Martin, Devon" userId="027a9853-ab36-4665-aa3d-59a871cf12bd" providerId="ADAL" clId="{6CF31DD1-AD74-4EA0-9236-DBBA3DCD06DB}" dt="2018-10-16T18:01:25.538" v="7179" actId="26606"/>
          <ac:spMkLst>
            <pc:docMk/>
            <pc:sldMk cId="705581042" sldId="296"/>
            <ac:spMk id="9" creationId="{6F9EB9F2-07E2-4D64-BBD8-BB5B217F1218}"/>
          </ac:spMkLst>
        </pc:spChg>
        <pc:spChg chg="add">
          <ac:chgData name="Martin, Devon" userId="027a9853-ab36-4665-aa3d-59a871cf12bd" providerId="ADAL" clId="{6CF31DD1-AD74-4EA0-9236-DBBA3DCD06DB}" dt="2018-10-16T18:01:25.538" v="7179" actId="26606"/>
          <ac:spMkLst>
            <pc:docMk/>
            <pc:sldMk cId="705581042" sldId="296"/>
            <ac:spMk id="16" creationId="{6F9EB9F2-07E2-4D64-BBD8-BB5B217F1218}"/>
          </ac:spMkLst>
        </pc:spChg>
        <pc:cxnChg chg="add del">
          <ac:chgData name="Martin, Devon" userId="027a9853-ab36-4665-aa3d-59a871cf12bd" providerId="ADAL" clId="{6CF31DD1-AD74-4EA0-9236-DBBA3DCD06DB}" dt="2018-10-16T18:01:25.538" v="7179" actId="26606"/>
          <ac:cxnSpMkLst>
            <pc:docMk/>
            <pc:sldMk cId="705581042" sldId="296"/>
            <ac:cxnSpMk id="11" creationId="{F0C57C7C-DFE9-4A1E-B7A9-DF40E63366BB}"/>
          </ac:cxnSpMkLst>
        </pc:cxnChg>
        <pc:cxnChg chg="add">
          <ac:chgData name="Martin, Devon" userId="027a9853-ab36-4665-aa3d-59a871cf12bd" providerId="ADAL" clId="{6CF31DD1-AD74-4EA0-9236-DBBA3DCD06DB}" dt="2018-10-16T18:01:25.538" v="7179" actId="26606"/>
          <ac:cxnSpMkLst>
            <pc:docMk/>
            <pc:sldMk cId="705581042" sldId="296"/>
            <ac:cxnSpMk id="18" creationId="{F0C57C7C-DFE9-4A1E-B7A9-DF40E63366BB}"/>
          </ac:cxnSpMkLst>
        </pc:cxnChg>
      </pc:sldChg>
      <pc:sldChg chg="add del">
        <pc:chgData name="Martin, Devon" userId="027a9853-ab36-4665-aa3d-59a871cf12bd" providerId="ADAL" clId="{6CF31DD1-AD74-4EA0-9236-DBBA3DCD06DB}" dt="2018-10-17T14:51:31.872" v="7625" actId="20577"/>
        <pc:sldMkLst>
          <pc:docMk/>
          <pc:sldMk cId="3520015775" sldId="297"/>
        </pc:sldMkLst>
      </pc:sldChg>
      <pc:sldChg chg="modSp add modNotesTx">
        <pc:chgData name="Martin, Devon" userId="027a9853-ab36-4665-aa3d-59a871cf12bd" providerId="ADAL" clId="{6CF31DD1-AD74-4EA0-9236-DBBA3DCD06DB}" dt="2018-10-18T13:32:14.509" v="9169" actId="20577"/>
        <pc:sldMkLst>
          <pc:docMk/>
          <pc:sldMk cId="3778809881" sldId="297"/>
        </pc:sldMkLst>
        <pc:spChg chg="mod">
          <ac:chgData name="Martin, Devon" userId="027a9853-ab36-4665-aa3d-59a871cf12bd" providerId="ADAL" clId="{6CF31DD1-AD74-4EA0-9236-DBBA3DCD06DB}" dt="2018-10-18T13:13:32.446" v="8586" actId="20577"/>
          <ac:spMkLst>
            <pc:docMk/>
            <pc:sldMk cId="3778809881" sldId="297"/>
            <ac:spMk id="2" creationId="{50C7BABC-E311-4CE8-A2E4-7281AA4D0A9E}"/>
          </ac:spMkLst>
        </pc:spChg>
        <pc:spChg chg="mod">
          <ac:chgData name="Martin, Devon" userId="027a9853-ab36-4665-aa3d-59a871cf12bd" providerId="ADAL" clId="{6CF31DD1-AD74-4EA0-9236-DBBA3DCD06DB}" dt="2018-10-18T13:32:14.509" v="9169" actId="20577"/>
          <ac:spMkLst>
            <pc:docMk/>
            <pc:sldMk cId="3778809881" sldId="297"/>
            <ac:spMk id="3" creationId="{4CD25ECD-F65B-402E-808C-1D738CB788F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F4FCAB-AEE3-4799-A6FC-BC603913A407}" type="datetimeFigureOut">
              <a:rPr lang="en-US" smtClean="0"/>
              <a:t>10/18/2018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23F956-168C-442F-8114-2BCA6471B236}" type="slidenum">
              <a:rPr lang="en-US" smtClean="0"/>
              <a:t>‹#›</a:t>
            </a:fld>
            <a:endParaRPr lang="en-US"/>
          </a:p>
        </p:txBody>
      </p:sp>
    </p:spTree>
    <p:extLst>
      <p:ext uri="{BB962C8B-B14F-4D97-AF65-F5344CB8AC3E}">
        <p14:creationId xmlns:p14="http://schemas.microsoft.com/office/powerpoint/2010/main" val="2279510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a:t>
            </a:fld>
            <a:endParaRPr lang="en-US"/>
          </a:p>
        </p:txBody>
      </p:sp>
    </p:spTree>
    <p:extLst>
      <p:ext uri="{BB962C8B-B14F-4D97-AF65-F5344CB8AC3E}">
        <p14:creationId xmlns:p14="http://schemas.microsoft.com/office/powerpoint/2010/main" val="3955191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a:t>
            </a:r>
            <a:r>
              <a:rPr lang="en-US" baseline="0" dirty="0"/>
              <a:t> off final version of </a:t>
            </a:r>
            <a:r>
              <a:rPr lang="en-US" baseline="0" dirty="0" err="1"/>
              <a:t>slidedeck</a:t>
            </a:r>
            <a:r>
              <a:rPr lang="en-US" baseline="0" dirty="0"/>
              <a: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t>Remember that an applicant receives two confirmation emails from grants.gov if submission is successful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12</a:t>
            </a:fld>
            <a:endParaRPr lang="en-US"/>
          </a:p>
        </p:txBody>
      </p:sp>
    </p:spTree>
    <p:extLst>
      <p:ext uri="{BB962C8B-B14F-4D97-AF65-F5344CB8AC3E}">
        <p14:creationId xmlns:p14="http://schemas.microsoft.com/office/powerpoint/2010/main" val="3113541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 Call us early on in the process.</a:t>
            </a:r>
          </a:p>
          <a:p>
            <a:pPr marL="0" indent="0">
              <a:buNone/>
            </a:pPr>
            <a:endParaRPr lang="en-US" sz="1200" dirty="0"/>
          </a:p>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16</a:t>
            </a:fld>
            <a:endParaRPr lang="en-US"/>
          </a:p>
        </p:txBody>
      </p:sp>
    </p:spTree>
    <p:extLst>
      <p:ext uri="{BB962C8B-B14F-4D97-AF65-F5344CB8AC3E}">
        <p14:creationId xmlns:p14="http://schemas.microsoft.com/office/powerpoint/2010/main" val="85150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p>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17</a:t>
            </a:fld>
            <a:endParaRPr lang="en-US"/>
          </a:p>
        </p:txBody>
      </p:sp>
    </p:spTree>
    <p:extLst>
      <p:ext uri="{BB962C8B-B14F-4D97-AF65-F5344CB8AC3E}">
        <p14:creationId xmlns:p14="http://schemas.microsoft.com/office/powerpoint/2010/main" val="3551870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a:t>
            </a:r>
            <a:r>
              <a:rPr lang="en-US" baseline="0" dirty="0"/>
              <a:t> off final version of </a:t>
            </a:r>
            <a:r>
              <a:rPr lang="en-US" baseline="0" dirty="0" err="1"/>
              <a:t>slidedeck</a:t>
            </a:r>
            <a:r>
              <a:rPr lang="en-US" baseline="0" dirty="0"/>
              <a: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t>Include AG letter if not a state agency or department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t>Keep track of expenditures – there are point penalties for applicants with excessive unliquidated obligations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18</a:t>
            </a:fld>
            <a:endParaRPr lang="en-US"/>
          </a:p>
        </p:txBody>
      </p:sp>
    </p:spTree>
    <p:extLst>
      <p:ext uri="{BB962C8B-B14F-4D97-AF65-F5344CB8AC3E}">
        <p14:creationId xmlns:p14="http://schemas.microsoft.com/office/powerpoint/2010/main" val="14309276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Indirect</a:t>
            </a:r>
          </a:p>
        </p:txBody>
      </p:sp>
      <p:sp>
        <p:nvSpPr>
          <p:cNvPr id="4" name="Slide Number Placeholder 3"/>
          <p:cNvSpPr>
            <a:spLocks noGrp="1"/>
          </p:cNvSpPr>
          <p:nvPr>
            <p:ph type="sldNum" sz="quarter" idx="10"/>
          </p:nvPr>
        </p:nvSpPr>
        <p:spPr/>
        <p:txBody>
          <a:bodyPr/>
          <a:lstStyle/>
          <a:p>
            <a:fld id="{0923F956-168C-442F-8114-2BCA6471B236}" type="slidenum">
              <a:rPr lang="en-US" smtClean="0"/>
              <a:t>19</a:t>
            </a:fld>
            <a:endParaRPr lang="en-US"/>
          </a:p>
        </p:txBody>
      </p:sp>
    </p:spTree>
    <p:extLst>
      <p:ext uri="{BB962C8B-B14F-4D97-AF65-F5344CB8AC3E}">
        <p14:creationId xmlns:p14="http://schemas.microsoft.com/office/powerpoint/2010/main" val="1441339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20</a:t>
            </a:fld>
            <a:endParaRPr lang="en-US"/>
          </a:p>
        </p:txBody>
      </p:sp>
    </p:spTree>
    <p:extLst>
      <p:ext uri="{BB962C8B-B14F-4D97-AF65-F5344CB8AC3E}">
        <p14:creationId xmlns:p14="http://schemas.microsoft.com/office/powerpoint/2010/main" val="2639083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21</a:t>
            </a:fld>
            <a:endParaRPr lang="en-US"/>
          </a:p>
        </p:txBody>
      </p:sp>
    </p:spTree>
    <p:extLst>
      <p:ext uri="{BB962C8B-B14F-4D97-AF65-F5344CB8AC3E}">
        <p14:creationId xmlns:p14="http://schemas.microsoft.com/office/powerpoint/2010/main" val="4130319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22</a:t>
            </a:fld>
            <a:endParaRPr lang="en-US"/>
          </a:p>
        </p:txBody>
      </p:sp>
    </p:spTree>
    <p:extLst>
      <p:ext uri="{BB962C8B-B14F-4D97-AF65-F5344CB8AC3E}">
        <p14:creationId xmlns:p14="http://schemas.microsoft.com/office/powerpoint/2010/main" val="11764614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23</a:t>
            </a:fld>
            <a:endParaRPr lang="en-US"/>
          </a:p>
        </p:txBody>
      </p:sp>
    </p:spTree>
    <p:extLst>
      <p:ext uri="{BB962C8B-B14F-4D97-AF65-F5344CB8AC3E}">
        <p14:creationId xmlns:p14="http://schemas.microsoft.com/office/powerpoint/2010/main" val="2486392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24</a:t>
            </a:fld>
            <a:endParaRPr lang="en-US"/>
          </a:p>
        </p:txBody>
      </p:sp>
    </p:spTree>
    <p:extLst>
      <p:ext uri="{BB962C8B-B14F-4D97-AF65-F5344CB8AC3E}">
        <p14:creationId xmlns:p14="http://schemas.microsoft.com/office/powerpoint/2010/main" val="2649632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a:t>
            </a:fld>
            <a:endParaRPr lang="en-US"/>
          </a:p>
        </p:txBody>
      </p:sp>
    </p:spTree>
    <p:extLst>
      <p:ext uri="{BB962C8B-B14F-4D97-AF65-F5344CB8AC3E}">
        <p14:creationId xmlns:p14="http://schemas.microsoft.com/office/powerpoint/2010/main" val="12634644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25</a:t>
            </a:fld>
            <a:endParaRPr lang="en-US"/>
          </a:p>
        </p:txBody>
      </p:sp>
    </p:spTree>
    <p:extLst>
      <p:ext uri="{BB962C8B-B14F-4D97-AF65-F5344CB8AC3E}">
        <p14:creationId xmlns:p14="http://schemas.microsoft.com/office/powerpoint/2010/main" val="30411179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26</a:t>
            </a:fld>
            <a:endParaRPr lang="en-US"/>
          </a:p>
        </p:txBody>
      </p:sp>
    </p:spTree>
    <p:extLst>
      <p:ext uri="{BB962C8B-B14F-4D97-AF65-F5344CB8AC3E}">
        <p14:creationId xmlns:p14="http://schemas.microsoft.com/office/powerpoint/2010/main" val="606723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27</a:t>
            </a:fld>
            <a:endParaRPr lang="en-US"/>
          </a:p>
        </p:txBody>
      </p:sp>
    </p:spTree>
    <p:extLst>
      <p:ext uri="{BB962C8B-B14F-4D97-AF65-F5344CB8AC3E}">
        <p14:creationId xmlns:p14="http://schemas.microsoft.com/office/powerpoint/2010/main" val="20134176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 Periods for EN grants are typically 3 years</a:t>
            </a:r>
          </a:p>
        </p:txBody>
      </p:sp>
      <p:sp>
        <p:nvSpPr>
          <p:cNvPr id="4" name="Slide Number Placeholder 3"/>
          <p:cNvSpPr>
            <a:spLocks noGrp="1"/>
          </p:cNvSpPr>
          <p:nvPr>
            <p:ph type="sldNum" sz="quarter" idx="10"/>
          </p:nvPr>
        </p:nvSpPr>
        <p:spPr/>
        <p:txBody>
          <a:bodyPr/>
          <a:lstStyle/>
          <a:p>
            <a:fld id="{0923F956-168C-442F-8114-2BCA6471B236}" type="slidenum">
              <a:rPr lang="en-US" smtClean="0"/>
              <a:t>28</a:t>
            </a:fld>
            <a:endParaRPr lang="en-US"/>
          </a:p>
        </p:txBody>
      </p:sp>
    </p:spTree>
    <p:extLst>
      <p:ext uri="{BB962C8B-B14F-4D97-AF65-F5344CB8AC3E}">
        <p14:creationId xmlns:p14="http://schemas.microsoft.com/office/powerpoint/2010/main" val="8613917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your middle school math teacher required, show your work.</a:t>
            </a:r>
          </a:p>
        </p:txBody>
      </p:sp>
      <p:sp>
        <p:nvSpPr>
          <p:cNvPr id="4" name="Slide Number Placeholder 3"/>
          <p:cNvSpPr>
            <a:spLocks noGrp="1"/>
          </p:cNvSpPr>
          <p:nvPr>
            <p:ph type="sldNum" sz="quarter" idx="10"/>
          </p:nvPr>
        </p:nvSpPr>
        <p:spPr/>
        <p:txBody>
          <a:bodyPr/>
          <a:lstStyle/>
          <a:p>
            <a:fld id="{0923F956-168C-442F-8114-2BCA6471B236}" type="slidenum">
              <a:rPr lang="en-US" smtClean="0"/>
              <a:t>29</a:t>
            </a:fld>
            <a:endParaRPr lang="en-US"/>
          </a:p>
        </p:txBody>
      </p:sp>
    </p:spTree>
    <p:extLst>
      <p:ext uri="{BB962C8B-B14F-4D97-AF65-F5344CB8AC3E}">
        <p14:creationId xmlns:p14="http://schemas.microsoft.com/office/powerpoint/2010/main" val="2295165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30</a:t>
            </a:fld>
            <a:endParaRPr lang="en-US"/>
          </a:p>
        </p:txBody>
      </p:sp>
    </p:spTree>
    <p:extLst>
      <p:ext uri="{BB962C8B-B14F-4D97-AF65-F5344CB8AC3E}">
        <p14:creationId xmlns:p14="http://schemas.microsoft.com/office/powerpoint/2010/main" val="26905550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Delete SN session</a:t>
            </a:r>
            <a:r>
              <a:rPr lang="en-US" baseline="0" dirty="0"/>
              <a:t> if it’s not in the final agenda.</a:t>
            </a:r>
          </a:p>
        </p:txBody>
      </p:sp>
      <p:sp>
        <p:nvSpPr>
          <p:cNvPr id="4" name="Slide Number Placeholder 3"/>
          <p:cNvSpPr>
            <a:spLocks noGrp="1"/>
          </p:cNvSpPr>
          <p:nvPr>
            <p:ph type="sldNum" sz="quarter" idx="10"/>
          </p:nvPr>
        </p:nvSpPr>
        <p:spPr/>
        <p:txBody>
          <a:bodyPr/>
          <a:lstStyle/>
          <a:p>
            <a:fld id="{0923F956-168C-442F-8114-2BCA6471B236}" type="slidenum">
              <a:rPr lang="en-US" smtClean="0"/>
              <a:t>31</a:t>
            </a:fld>
            <a:endParaRPr lang="en-US"/>
          </a:p>
        </p:txBody>
      </p:sp>
    </p:spTree>
    <p:extLst>
      <p:ext uri="{BB962C8B-B14F-4D97-AF65-F5344CB8AC3E}">
        <p14:creationId xmlns:p14="http://schemas.microsoft.com/office/powerpoint/2010/main" val="3406463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32</a:t>
            </a:fld>
            <a:endParaRPr lang="en-US"/>
          </a:p>
        </p:txBody>
      </p:sp>
    </p:spTree>
    <p:extLst>
      <p:ext uri="{BB962C8B-B14F-4D97-AF65-F5344CB8AC3E}">
        <p14:creationId xmlns:p14="http://schemas.microsoft.com/office/powerpoint/2010/main" val="1916446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3</a:t>
            </a:fld>
            <a:endParaRPr lang="en-US"/>
          </a:p>
        </p:txBody>
      </p:sp>
    </p:spTree>
    <p:extLst>
      <p:ext uri="{BB962C8B-B14F-4D97-AF65-F5344CB8AC3E}">
        <p14:creationId xmlns:p14="http://schemas.microsoft.com/office/powerpoint/2010/main" val="296473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5</a:t>
            </a:fld>
            <a:endParaRPr lang="en-US"/>
          </a:p>
        </p:txBody>
      </p:sp>
    </p:spTree>
    <p:extLst>
      <p:ext uri="{BB962C8B-B14F-4D97-AF65-F5344CB8AC3E}">
        <p14:creationId xmlns:p14="http://schemas.microsoft.com/office/powerpoint/2010/main" val="66122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6</a:t>
            </a:fld>
            <a:endParaRPr lang="en-US"/>
          </a:p>
        </p:txBody>
      </p:sp>
    </p:spTree>
    <p:extLst>
      <p:ext uri="{BB962C8B-B14F-4D97-AF65-F5344CB8AC3E}">
        <p14:creationId xmlns:p14="http://schemas.microsoft.com/office/powerpoint/2010/main" val="3560810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7</a:t>
            </a:fld>
            <a:endParaRPr lang="en-US"/>
          </a:p>
        </p:txBody>
      </p:sp>
    </p:spTree>
    <p:extLst>
      <p:ext uri="{BB962C8B-B14F-4D97-AF65-F5344CB8AC3E}">
        <p14:creationId xmlns:p14="http://schemas.microsoft.com/office/powerpoint/2010/main" val="1821113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Program Priorities we are referring to specifically EN Grant Program priorities, or those listed in the Solicitation Notice. Not general EE and EN “program priorities.” These program priorities are the same, we try to align the EN grant program priorities with broader EE/EN priorities, but for this conversation and your grant application it is important to note that your proposed work must be aligned with EN Grant Program Priorities</a:t>
            </a:r>
          </a:p>
          <a:p>
            <a:endParaRPr lang="en-US" dirty="0"/>
          </a:p>
          <a:p>
            <a:r>
              <a:rPr lang="en-US" dirty="0"/>
              <a:t>These evolve every year, EE is doing a technical architecture. We anticipate these priorities to evolve to support that strategic plan</a:t>
            </a:r>
          </a:p>
        </p:txBody>
      </p:sp>
      <p:sp>
        <p:nvSpPr>
          <p:cNvPr id="4" name="Slide Number Placeholder 3"/>
          <p:cNvSpPr>
            <a:spLocks noGrp="1"/>
          </p:cNvSpPr>
          <p:nvPr>
            <p:ph type="sldNum" sz="quarter" idx="10"/>
          </p:nvPr>
        </p:nvSpPr>
        <p:spPr/>
        <p:txBody>
          <a:bodyPr/>
          <a:lstStyle/>
          <a:p>
            <a:fld id="{0923F956-168C-442F-8114-2BCA6471B236}" type="slidenum">
              <a:rPr lang="en-US" smtClean="0"/>
              <a:t>8</a:t>
            </a:fld>
            <a:endParaRPr lang="en-US"/>
          </a:p>
        </p:txBody>
      </p:sp>
    </p:spTree>
    <p:extLst>
      <p:ext uri="{BB962C8B-B14F-4D97-AF65-F5344CB8AC3E}">
        <p14:creationId xmlns:p14="http://schemas.microsoft.com/office/powerpoint/2010/main" val="3860303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flow expansion means expanding the data flow to include historical data or new geographic regions</a:t>
            </a:r>
          </a:p>
        </p:txBody>
      </p:sp>
      <p:sp>
        <p:nvSpPr>
          <p:cNvPr id="4" name="Slide Number Placeholder 3"/>
          <p:cNvSpPr>
            <a:spLocks noGrp="1"/>
          </p:cNvSpPr>
          <p:nvPr>
            <p:ph type="sldNum" sz="quarter" idx="10"/>
          </p:nvPr>
        </p:nvSpPr>
        <p:spPr/>
        <p:txBody>
          <a:bodyPr/>
          <a:lstStyle/>
          <a:p>
            <a:fld id="{0923F956-168C-442F-8114-2BCA6471B236}" type="slidenum">
              <a:rPr lang="en-US" smtClean="0"/>
              <a:t>9</a:t>
            </a:fld>
            <a:endParaRPr lang="en-US"/>
          </a:p>
        </p:txBody>
      </p:sp>
    </p:spTree>
    <p:extLst>
      <p:ext uri="{BB962C8B-B14F-4D97-AF65-F5344CB8AC3E}">
        <p14:creationId xmlns:p14="http://schemas.microsoft.com/office/powerpoint/2010/main" val="3727346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Applicants should identify and justify requests for the various structural elements available within their assistance agreement to best achieve their project goals. EPA will consider the following options for awarding EN resources: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Cooperative agreement : substantial EPA involvement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In-kind: awarded through and EPA contract vehicle</a:t>
            </a:r>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10</a:t>
            </a:fld>
            <a:endParaRPr lang="en-US"/>
          </a:p>
        </p:txBody>
      </p:sp>
    </p:spTree>
    <p:extLst>
      <p:ext uri="{BB962C8B-B14F-4D97-AF65-F5344CB8AC3E}">
        <p14:creationId xmlns:p14="http://schemas.microsoft.com/office/powerpoint/2010/main" val="3910829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7F2A8C-7C9B-4EC0-AE51-650BD123D6A2}" type="datetime1">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400677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05D06D-877B-417D-B62F-D5CA742A0806}" type="datetime1">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343428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795D1A-3787-44B2-B4CF-4EDAA0559DB5}" type="datetime1">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1935109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E308C-77C3-46EA-BE75-27D0DD8AD48A}" type="datetime1">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287585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148AA2-04C7-4FE4-A793-1C02F3BC11B3}" type="datetime1">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1268924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F33388-598B-4273-91DF-DEE3A0A16749}" type="datetime1">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3078411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131366-E018-4837-8436-4852A7343910}" type="datetime1">
              <a:rPr lang="en-US" smtClean="0"/>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192944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30E9DD-3361-4C66-9B46-083D125FF74D}" type="datetime1">
              <a:rPr lang="en-US" smtClean="0"/>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1226205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235DC-3E8D-4B95-8EEE-12E55E46B046}" type="datetime1">
              <a:rPr lang="en-US" smtClean="0"/>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75965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B0EF42-FD02-4D17-89B6-E82F6FD3D049}" type="datetime1">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62406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E4558F-5840-4F89-B041-F99F2F8C6C9B}" type="datetime1">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3091731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73196E9-BB65-4ADD-886B-5AFE637FA78D}" type="datetime1">
              <a:rPr lang="en-US" smtClean="0"/>
              <a:t>10/18/2018</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C2325A4-E7CD-4866-833A-391F4E89E918}" type="slidenum">
              <a:rPr lang="en-US" smtClean="0"/>
              <a:t>‹#›</a:t>
            </a:fld>
            <a:endParaRPr lang="en-US"/>
          </a:p>
        </p:txBody>
      </p:sp>
    </p:spTree>
    <p:extLst>
      <p:ext uri="{BB962C8B-B14F-4D97-AF65-F5344CB8AC3E}">
        <p14:creationId xmlns:p14="http://schemas.microsoft.com/office/powerpoint/2010/main" val="1093235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blake-coleman.wendy@epa.gov"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mailermailer.com/u/signup/24479w"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Blake-Coleman.wendy@epa.go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Martin.devon@epa.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epa.gov/planandbudget/strategicpla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0139"/>
            <a:ext cx="7772400" cy="2220811"/>
          </a:xfrm>
        </p:spPr>
        <p:txBody>
          <a:bodyPr>
            <a:normAutofit fontScale="90000"/>
          </a:bodyPr>
          <a:lstStyle/>
          <a:p>
            <a:br>
              <a:rPr lang="en-US" dirty="0"/>
            </a:br>
            <a:r>
              <a:rPr lang="en-US" dirty="0"/>
              <a:t>How to Write a Winning EN Grant Application </a:t>
            </a:r>
            <a:br>
              <a:rPr lang="en-US" dirty="0"/>
            </a:br>
            <a:r>
              <a:rPr lang="en-US" sz="2400" dirty="0"/>
              <a:t>Devon Martin, </a:t>
            </a:r>
            <a:r>
              <a:rPr lang="en-US" sz="2400" i="1" dirty="0"/>
              <a:t>Office of Environmental Information </a:t>
            </a:r>
            <a:br>
              <a:rPr lang="en-US" sz="2400" i="1" dirty="0"/>
            </a:br>
            <a:r>
              <a:rPr lang="en-US" sz="2400" dirty="0"/>
              <a:t>Wendy Blake-Coleman, </a:t>
            </a:r>
            <a:r>
              <a:rPr lang="en-US" sz="2400" i="1" dirty="0"/>
              <a:t>Office of Environmental Information</a:t>
            </a:r>
            <a:br>
              <a:rPr lang="en-US" sz="2400" i="1" dirty="0"/>
            </a:br>
            <a:br>
              <a:rPr lang="en-US" sz="2400" i="1" dirty="0"/>
            </a:br>
            <a:endParaRPr lang="en-US" i="1" dirty="0"/>
          </a:p>
        </p:txBody>
      </p:sp>
      <p:sp>
        <p:nvSpPr>
          <p:cNvPr id="5" name="Subtitle 4"/>
          <p:cNvSpPr>
            <a:spLocks noGrp="1"/>
          </p:cNvSpPr>
          <p:nvPr>
            <p:ph type="subTitle" idx="1"/>
          </p:nvPr>
        </p:nvSpPr>
        <p:spPr>
          <a:xfrm>
            <a:off x="1143000" y="3619500"/>
            <a:ext cx="6629400" cy="1314450"/>
          </a:xfrm>
        </p:spPr>
        <p:txBody>
          <a:bodyPr>
            <a:normAutofit fontScale="25000" lnSpcReduction="20000"/>
          </a:bodyPr>
          <a:lstStyle/>
          <a:p>
            <a:r>
              <a:rPr lang="en-US" sz="7400" b="1" dirty="0">
                <a:solidFill>
                  <a:srgbClr val="028446"/>
                </a:solidFill>
                <a:latin typeface="Arial" panose="020B0604020202020204" pitchFamily="34" charset="0"/>
                <a:cs typeface="Arial" panose="020B0604020202020204" pitchFamily="34" charset="0"/>
              </a:rPr>
              <a:t>2018 E-Enterprise for the Environment National Meeting</a:t>
            </a:r>
          </a:p>
          <a:p>
            <a:endParaRPr lang="en-US" sz="5500" b="1" dirty="0">
              <a:solidFill>
                <a:srgbClr val="023681"/>
              </a:solidFill>
              <a:latin typeface="Arial" panose="020B0604020202020204" pitchFamily="34" charset="0"/>
              <a:cs typeface="Arial" panose="020B0604020202020204" pitchFamily="34" charset="0"/>
            </a:endParaRPr>
          </a:p>
          <a:p>
            <a:r>
              <a:rPr lang="en-US" sz="4300" b="1" dirty="0">
                <a:solidFill>
                  <a:schemeClr val="tx1"/>
                </a:solidFill>
                <a:latin typeface="Arial" panose="020B0604020202020204" pitchFamily="34" charset="0"/>
                <a:cs typeface="Arial" panose="020B0604020202020204" pitchFamily="34" charset="0"/>
              </a:rPr>
              <a:t>October 23, 2018</a:t>
            </a:r>
            <a:br>
              <a:rPr lang="en-US" sz="4300" b="1" dirty="0">
                <a:solidFill>
                  <a:schemeClr val="tx1"/>
                </a:solidFill>
                <a:latin typeface="Arial" panose="020B0604020202020204" pitchFamily="34" charset="0"/>
                <a:cs typeface="Arial" panose="020B0604020202020204" pitchFamily="34" charset="0"/>
              </a:rPr>
            </a:br>
            <a:r>
              <a:rPr lang="en-US" sz="4300" b="1" dirty="0">
                <a:solidFill>
                  <a:schemeClr val="tx1"/>
                </a:solidFill>
                <a:latin typeface="Arial" panose="020B0604020202020204" pitchFamily="34" charset="0"/>
                <a:cs typeface="Arial" panose="020B0604020202020204" pitchFamily="34" charset="0"/>
              </a:rPr>
              <a:t>Addison, Texas</a:t>
            </a:r>
            <a:br>
              <a:rPr lang="en-US" sz="4300" b="1" dirty="0">
                <a:solidFill>
                  <a:schemeClr val="tx1"/>
                </a:solidFill>
                <a:latin typeface="Arial" panose="020B0604020202020204" pitchFamily="34" charset="0"/>
                <a:cs typeface="Arial" panose="020B0604020202020204" pitchFamily="34" charset="0"/>
              </a:rPr>
            </a:br>
            <a:r>
              <a:rPr lang="en-US" sz="4300" b="1" dirty="0">
                <a:solidFill>
                  <a:schemeClr val="tx1"/>
                </a:solidFill>
                <a:latin typeface="Arial" panose="020B0604020202020204" pitchFamily="34" charset="0"/>
                <a:cs typeface="Arial" panose="020B0604020202020204" pitchFamily="34" charset="0"/>
              </a:rPr>
              <a:t>https://www.ee2018.net</a:t>
            </a:r>
          </a:p>
        </p:txBody>
      </p:sp>
      <p:pic>
        <p:nvPicPr>
          <p:cNvPr id="7" name="Picture 9" descr="\\gsdsrv4\PubProjects\Projects\hullmw\Environ_Data_eXchange_Network\EDEN_FINAL_EPACHOICE\EDEN_Final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244786"/>
            <a:ext cx="2590800" cy="13061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close up of a logo&#10;&#10;Description generated with high confidence">
            <a:extLst>
              <a:ext uri="{FF2B5EF4-FFF2-40B4-BE49-F238E27FC236}">
                <a16:creationId xmlns:a16="http://schemas.microsoft.com/office/drawing/2014/main" id="{F791E26F-7967-45E5-9C3B-FC39DFA8E4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242909"/>
            <a:ext cx="3133725" cy="1182538"/>
          </a:xfrm>
          <a:prstGeom prst="rect">
            <a:avLst/>
          </a:prstGeom>
        </p:spPr>
      </p:pic>
    </p:spTree>
    <p:extLst>
      <p:ext uri="{BB962C8B-B14F-4D97-AF65-F5344CB8AC3E}">
        <p14:creationId xmlns:p14="http://schemas.microsoft.com/office/powerpoint/2010/main" val="1775666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493"/>
            <a:ext cx="8229600" cy="857250"/>
          </a:xfrm>
        </p:spPr>
        <p:txBody>
          <a:bodyPr>
            <a:normAutofit fontScale="90000"/>
          </a:bodyPr>
          <a:lstStyle/>
          <a:p>
            <a:r>
              <a:rPr lang="en-US" dirty="0"/>
              <a:t>Types of Assistance Agreements</a:t>
            </a:r>
            <a:br>
              <a:rPr lang="en-US" dirty="0"/>
            </a:br>
            <a:r>
              <a:rPr lang="en-US" sz="2000" i="1" dirty="0"/>
              <a:t>(Section II-B.)</a:t>
            </a:r>
            <a:endParaRPr lang="en-US" dirty="0"/>
          </a:p>
        </p:txBody>
      </p:sp>
      <p:sp>
        <p:nvSpPr>
          <p:cNvPr id="3" name="Content Placeholder 2"/>
          <p:cNvSpPr>
            <a:spLocks noGrp="1"/>
          </p:cNvSpPr>
          <p:nvPr>
            <p:ph idx="1"/>
          </p:nvPr>
        </p:nvSpPr>
        <p:spPr/>
        <p:txBody>
          <a:bodyPr/>
          <a:lstStyle/>
          <a:p>
            <a:r>
              <a:rPr lang="en-US" dirty="0"/>
              <a:t>Stand-alone Grant or Performance Partnership Grant (PPG)</a:t>
            </a:r>
          </a:p>
          <a:p>
            <a:r>
              <a:rPr lang="en-US" dirty="0"/>
              <a:t> Grant or cooperative agreement</a:t>
            </a:r>
          </a:p>
          <a:p>
            <a:r>
              <a:rPr lang="en-US" dirty="0"/>
              <a:t>Direct funding and/or in-kind services</a:t>
            </a:r>
          </a:p>
          <a:p>
            <a:r>
              <a:rPr lang="en-US" dirty="0"/>
              <a:t>Sole application or partnership </a:t>
            </a:r>
          </a:p>
        </p:txBody>
      </p:sp>
      <p:sp>
        <p:nvSpPr>
          <p:cNvPr id="4" name="Slide Number Placeholder 3"/>
          <p:cNvSpPr>
            <a:spLocks noGrp="1"/>
          </p:cNvSpPr>
          <p:nvPr>
            <p:ph type="sldNum" sz="quarter" idx="12"/>
          </p:nvPr>
        </p:nvSpPr>
        <p:spPr/>
        <p:txBody>
          <a:bodyPr/>
          <a:lstStyle/>
          <a:p>
            <a:fld id="{8C2325A4-E7CD-4866-833A-391F4E89E918}" type="slidenum">
              <a:rPr lang="en-US" smtClean="0"/>
              <a:t>10</a:t>
            </a:fld>
            <a:endParaRPr lang="en-US"/>
          </a:p>
        </p:txBody>
      </p:sp>
    </p:spTree>
    <p:extLst>
      <p:ext uri="{BB962C8B-B14F-4D97-AF65-F5344CB8AC3E}">
        <p14:creationId xmlns:p14="http://schemas.microsoft.com/office/powerpoint/2010/main" val="3871528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5750"/>
            <a:ext cx="8077200" cy="857250"/>
          </a:xfrm>
        </p:spPr>
        <p:txBody>
          <a:bodyPr>
            <a:noAutofit/>
          </a:bodyPr>
          <a:lstStyle/>
          <a:p>
            <a:r>
              <a:rPr lang="en-US" sz="3600" dirty="0"/>
              <a:t>Threshold Criteria to Receive FY 19 Grant</a:t>
            </a:r>
            <a:br>
              <a:rPr lang="en-US" sz="3600" dirty="0"/>
            </a:br>
            <a:r>
              <a:rPr lang="en-US" sz="1800" i="1" dirty="0"/>
              <a:t>(Section III-B.)  </a:t>
            </a:r>
            <a:endParaRPr lang="en-US" sz="3600" i="1" dirty="0"/>
          </a:p>
        </p:txBody>
      </p:sp>
      <p:sp>
        <p:nvSpPr>
          <p:cNvPr id="3" name="Content Placeholder 2"/>
          <p:cNvSpPr>
            <a:spLocks noGrp="1"/>
          </p:cNvSpPr>
          <p:nvPr>
            <p:ph idx="1"/>
          </p:nvPr>
        </p:nvSpPr>
        <p:spPr>
          <a:xfrm>
            <a:off x="457200" y="1276350"/>
            <a:ext cx="8229600" cy="3764758"/>
          </a:xfrm>
        </p:spPr>
        <p:txBody>
          <a:bodyPr>
            <a:normAutofit fontScale="62500" lnSpcReduction="20000"/>
          </a:bodyPr>
          <a:lstStyle/>
          <a:p>
            <a:r>
              <a:rPr lang="en-US" dirty="0"/>
              <a:t>Application goals result in full implementation of: </a:t>
            </a:r>
          </a:p>
          <a:p>
            <a:pPr lvl="1"/>
            <a:r>
              <a:rPr lang="en-US" dirty="0"/>
              <a:t>Data flow(s), data publishing service, web service, or other eligible activities (e.g. pilot projects) into production </a:t>
            </a:r>
          </a:p>
          <a:p>
            <a:r>
              <a:rPr lang="en-US" dirty="0"/>
              <a:t>Project period not more than 3 years</a:t>
            </a:r>
          </a:p>
          <a:p>
            <a:r>
              <a:rPr lang="en-US" dirty="0"/>
              <a:t>Budget not more than</a:t>
            </a:r>
          </a:p>
          <a:p>
            <a:pPr lvl="1"/>
            <a:r>
              <a:rPr lang="en-US" dirty="0"/>
              <a:t>$200,000 for single applicant</a:t>
            </a:r>
          </a:p>
          <a:p>
            <a:pPr lvl="1"/>
            <a:r>
              <a:rPr lang="en-US" dirty="0"/>
              <a:t>$400,000 for partnership applications</a:t>
            </a:r>
          </a:p>
          <a:p>
            <a:r>
              <a:rPr lang="en-US" dirty="0"/>
              <a:t>Limit of 3 active grants, determined on 12/31/2018</a:t>
            </a:r>
          </a:p>
          <a:p>
            <a:r>
              <a:rPr lang="en-US" dirty="0"/>
              <a:t>Comply with solicitation notice submission instructions - Appendix E</a:t>
            </a:r>
          </a:p>
          <a:p>
            <a:pPr lvl="1"/>
            <a:r>
              <a:rPr lang="en-US" dirty="0"/>
              <a:t>Page limit, font, and margin specifications</a:t>
            </a:r>
          </a:p>
          <a:p>
            <a:pPr lvl="1"/>
            <a:r>
              <a:rPr lang="en-US" dirty="0"/>
              <a:t>Submittal by deadline</a:t>
            </a:r>
          </a:p>
          <a:p>
            <a:pPr lvl="1"/>
            <a:r>
              <a:rPr lang="en-US" dirty="0"/>
              <a:t>No unaddressed compliance issues with prior federal assistance agreements  </a:t>
            </a:r>
          </a:p>
          <a:p>
            <a:pPr lvl="1"/>
            <a:r>
              <a:rPr lang="en-US" dirty="0"/>
              <a:t>No duplicative funding</a:t>
            </a:r>
          </a:p>
          <a:p>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11</a:t>
            </a:fld>
            <a:endParaRPr lang="en-US"/>
          </a:p>
        </p:txBody>
      </p:sp>
    </p:spTree>
    <p:extLst>
      <p:ext uri="{BB962C8B-B14F-4D97-AF65-F5344CB8AC3E}">
        <p14:creationId xmlns:p14="http://schemas.microsoft.com/office/powerpoint/2010/main" val="1731797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Application Instructions</a:t>
            </a:r>
            <a:br>
              <a:rPr lang="en-US" dirty="0"/>
            </a:br>
            <a:r>
              <a:rPr lang="en-US" sz="2000" dirty="0"/>
              <a:t>(</a:t>
            </a:r>
            <a:r>
              <a:rPr lang="en-US" sz="2000" i="1" dirty="0"/>
              <a:t>Section IV., Appendix E, &amp; Appendix F)</a:t>
            </a:r>
            <a:endParaRPr lang="en-US" dirty="0"/>
          </a:p>
        </p:txBody>
      </p:sp>
      <p:sp>
        <p:nvSpPr>
          <p:cNvPr id="3" name="Content Placeholder 2"/>
          <p:cNvSpPr>
            <a:spLocks noGrp="1"/>
          </p:cNvSpPr>
          <p:nvPr>
            <p:ph idx="1"/>
          </p:nvPr>
        </p:nvSpPr>
        <p:spPr>
          <a:xfrm>
            <a:off x="457200" y="1102331"/>
            <a:ext cx="8229600" cy="3298220"/>
          </a:xfrm>
        </p:spPr>
        <p:txBody>
          <a:bodyPr>
            <a:normAutofit/>
          </a:bodyPr>
          <a:lstStyle/>
          <a:p>
            <a:r>
              <a:rPr lang="en-US" dirty="0"/>
              <a:t>Submit using grants.gov (mandatory!), unless applicant has obtained a waiver </a:t>
            </a:r>
          </a:p>
          <a:p>
            <a:r>
              <a:rPr lang="en-US" dirty="0"/>
              <a:t>Provide all required documents </a:t>
            </a:r>
          </a:p>
          <a:p>
            <a:pPr lvl="1"/>
            <a:r>
              <a:rPr lang="en-US" dirty="0"/>
              <a:t>See Appendix E</a:t>
            </a:r>
          </a:p>
          <a:p>
            <a:pPr lvl="1"/>
            <a:r>
              <a:rPr lang="en-US" dirty="0"/>
              <a:t>Use the checklist in Appendix F. </a:t>
            </a:r>
          </a:p>
          <a:p>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12</a:t>
            </a:fld>
            <a:endParaRPr lang="en-US"/>
          </a:p>
        </p:txBody>
      </p:sp>
    </p:spTree>
    <p:extLst>
      <p:ext uri="{BB962C8B-B14F-4D97-AF65-F5344CB8AC3E}">
        <p14:creationId xmlns:p14="http://schemas.microsoft.com/office/powerpoint/2010/main" val="2292173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857250"/>
          </a:xfrm>
        </p:spPr>
        <p:txBody>
          <a:bodyPr>
            <a:normAutofit fontScale="90000"/>
          </a:bodyPr>
          <a:lstStyle/>
          <a:p>
            <a:r>
              <a:rPr lang="en-US" dirty="0"/>
              <a:t>Evaluation Criteria</a:t>
            </a:r>
            <a:br>
              <a:rPr lang="en-US" dirty="0"/>
            </a:br>
            <a:r>
              <a:rPr lang="en-US" sz="2000" i="1" dirty="0"/>
              <a:t>(Section V-A.)</a:t>
            </a:r>
            <a:r>
              <a:rPr lang="en-US" sz="2000" dirty="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All applications are evaluated on the following criteria: </a:t>
            </a:r>
          </a:p>
          <a:p>
            <a:pPr lvl="1"/>
            <a:r>
              <a:rPr lang="en-US" dirty="0"/>
              <a:t>Outputs and Outcomes Leading to Environmental Results</a:t>
            </a:r>
          </a:p>
          <a:p>
            <a:pPr lvl="1"/>
            <a:r>
              <a:rPr lang="en-US" dirty="0"/>
              <a:t>Feasibility and Approach</a:t>
            </a:r>
          </a:p>
          <a:p>
            <a:pPr lvl="1"/>
            <a:r>
              <a:rPr lang="en-US" dirty="0"/>
              <a:t>Exchange Network Priorities</a:t>
            </a:r>
          </a:p>
          <a:p>
            <a:pPr lvl="1"/>
            <a:r>
              <a:rPr lang="en-US" dirty="0"/>
              <a:t>Budget, Resources and Key Personnel </a:t>
            </a:r>
          </a:p>
          <a:p>
            <a:pPr lvl="1"/>
            <a:r>
              <a:rPr lang="en-US" dirty="0"/>
              <a:t>Past Performance </a:t>
            </a:r>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13</a:t>
            </a:fld>
            <a:endParaRPr lang="en-US"/>
          </a:p>
        </p:txBody>
      </p:sp>
    </p:spTree>
    <p:extLst>
      <p:ext uri="{BB962C8B-B14F-4D97-AF65-F5344CB8AC3E}">
        <p14:creationId xmlns:p14="http://schemas.microsoft.com/office/powerpoint/2010/main" val="1345181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F9EB9F2-07E2-4D64-BBD8-BB5B217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9CA136-1A55-4827-A2B7-99AA0A97117B}"/>
              </a:ext>
            </a:extLst>
          </p:cNvPr>
          <p:cNvSpPr>
            <a:spLocks noGrp="1"/>
          </p:cNvSpPr>
          <p:nvPr>
            <p:ph type="title"/>
          </p:nvPr>
        </p:nvSpPr>
        <p:spPr>
          <a:xfrm>
            <a:off x="3285441" y="723899"/>
            <a:ext cx="5074558" cy="3695701"/>
          </a:xfrm>
        </p:spPr>
        <p:txBody>
          <a:bodyPr vert="horz" lIns="91440" tIns="45720" rIns="91440" bIns="45720" rtlCol="0" anchor="ctr">
            <a:normAutofit/>
          </a:bodyPr>
          <a:lstStyle/>
          <a:p>
            <a:pPr>
              <a:lnSpc>
                <a:spcPct val="90000"/>
              </a:lnSpc>
            </a:pPr>
            <a:r>
              <a:rPr lang="en-US" sz="4100" kern="1200" dirty="0">
                <a:solidFill>
                  <a:schemeClr val="tx2">
                    <a:lumMod val="60000"/>
                    <a:lumOff val="40000"/>
                  </a:schemeClr>
                </a:solidFill>
                <a:latin typeface="+mj-lt"/>
                <a:ea typeface="+mj-ea"/>
                <a:cs typeface="+mj-cs"/>
              </a:rPr>
              <a:t>Preparing Your Application</a:t>
            </a:r>
          </a:p>
        </p:txBody>
      </p:sp>
      <p:sp>
        <p:nvSpPr>
          <p:cNvPr id="3" name="Text Placeholder 2">
            <a:extLst>
              <a:ext uri="{FF2B5EF4-FFF2-40B4-BE49-F238E27FC236}">
                <a16:creationId xmlns:a16="http://schemas.microsoft.com/office/drawing/2014/main" id="{19E86348-1F9C-46C0-9734-8DA0FC282F64}"/>
              </a:ext>
            </a:extLst>
          </p:cNvPr>
          <p:cNvSpPr>
            <a:spLocks noGrp="1"/>
          </p:cNvSpPr>
          <p:nvPr>
            <p:ph type="body" idx="1"/>
          </p:nvPr>
        </p:nvSpPr>
        <p:spPr>
          <a:xfrm>
            <a:off x="767442" y="723898"/>
            <a:ext cx="2030953" cy="3695702"/>
          </a:xfrm>
        </p:spPr>
        <p:txBody>
          <a:bodyPr vert="horz" lIns="91440" tIns="45720" rIns="91440" bIns="45720" rtlCol="0" anchor="ctr">
            <a:normAutofit/>
          </a:bodyPr>
          <a:lstStyle/>
          <a:p>
            <a:pPr algn="r">
              <a:lnSpc>
                <a:spcPct val="90000"/>
              </a:lnSpc>
              <a:spcBef>
                <a:spcPts val="1000"/>
              </a:spcBef>
            </a:pPr>
            <a:endParaRPr lang="en-US" sz="1500" kern="1200">
              <a:solidFill>
                <a:schemeClr val="accent1"/>
              </a:solidFill>
              <a:latin typeface="+mn-lt"/>
              <a:ea typeface="+mn-ea"/>
              <a:cs typeface="+mn-cs"/>
            </a:endParaRPr>
          </a:p>
        </p:txBody>
      </p:sp>
      <p:cxnSp>
        <p:nvCxnSpPr>
          <p:cNvPr id="18" name="Straight Connector 17">
            <a:extLst>
              <a:ext uri="{FF2B5EF4-FFF2-40B4-BE49-F238E27FC236}">
                <a16:creationId xmlns:a16="http://schemas.microsoft.com/office/drawing/2014/main" id="{F0C57C7C-DFE9-4A1E-B7A9-DF40E63366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1543049"/>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D040DDF4-B4B8-465E-BBDD-076702E8B37C}"/>
              </a:ext>
            </a:extLst>
          </p:cNvPr>
          <p:cNvSpPr>
            <a:spLocks noGrp="1"/>
          </p:cNvSpPr>
          <p:nvPr>
            <p:ph type="sldNum" sz="quarter" idx="12"/>
          </p:nvPr>
        </p:nvSpPr>
        <p:spPr>
          <a:xfrm>
            <a:off x="7668985" y="4915267"/>
            <a:ext cx="846365" cy="205740"/>
          </a:xfrm>
        </p:spPr>
        <p:txBody>
          <a:bodyPr vert="horz" lIns="91440" tIns="45720" rIns="91440" bIns="45720" rtlCol="0" anchor="ctr">
            <a:normAutofit/>
          </a:bodyPr>
          <a:lstStyle/>
          <a:p>
            <a:pPr>
              <a:lnSpc>
                <a:spcPct val="90000"/>
              </a:lnSpc>
              <a:spcAft>
                <a:spcPts val="600"/>
              </a:spcAft>
            </a:pPr>
            <a:fld id="{8C2325A4-E7CD-4866-833A-391F4E89E918}" type="slidenum">
              <a:rPr lang="en-US" sz="800"/>
              <a:pPr>
                <a:lnSpc>
                  <a:spcPct val="90000"/>
                </a:lnSpc>
                <a:spcAft>
                  <a:spcPts val="600"/>
                </a:spcAft>
              </a:pPr>
              <a:t>14</a:t>
            </a:fld>
            <a:endParaRPr lang="en-US" sz="800"/>
          </a:p>
        </p:txBody>
      </p:sp>
    </p:spTree>
    <p:extLst>
      <p:ext uri="{BB962C8B-B14F-4D97-AF65-F5344CB8AC3E}">
        <p14:creationId xmlns:p14="http://schemas.microsoft.com/office/powerpoint/2010/main" val="705581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Align with the Solicitation Notice</a:t>
            </a:r>
          </a:p>
        </p:txBody>
      </p:sp>
      <p:sp>
        <p:nvSpPr>
          <p:cNvPr id="3" name="Content Placeholder 2"/>
          <p:cNvSpPr>
            <a:spLocks noGrp="1"/>
          </p:cNvSpPr>
          <p:nvPr>
            <p:ph idx="1"/>
          </p:nvPr>
        </p:nvSpPr>
        <p:spPr/>
        <p:txBody>
          <a:bodyPr>
            <a:normAutofit fontScale="92500" lnSpcReduction="20000"/>
          </a:bodyPr>
          <a:lstStyle/>
          <a:p>
            <a:r>
              <a:rPr lang="en-US" sz="2400" dirty="0"/>
              <a:t>Read draft guidance immediately</a:t>
            </a:r>
          </a:p>
          <a:p>
            <a:r>
              <a:rPr lang="en-US" sz="2400" dirty="0"/>
              <a:t>Start with program priorities and how they can help your organization</a:t>
            </a:r>
          </a:p>
          <a:p>
            <a:r>
              <a:rPr lang="en-US" sz="2400" dirty="0"/>
              <a:t>See what is already out there or already been developed</a:t>
            </a:r>
          </a:p>
          <a:p>
            <a:pPr lvl="1"/>
            <a:r>
              <a:rPr lang="en-US" sz="2000" dirty="0"/>
              <a:t>RCS &amp; EECIP</a:t>
            </a:r>
          </a:p>
          <a:p>
            <a:r>
              <a:rPr lang="en-US" sz="2400" dirty="0"/>
              <a:t>Outline proposals immediately &amp; get program feedback with each version</a:t>
            </a:r>
          </a:p>
          <a:p>
            <a:r>
              <a:rPr lang="en-US" sz="2400" dirty="0"/>
              <a:t>Draft a schedule for each goal within the application, with output delivery dates</a:t>
            </a:r>
          </a:p>
          <a:p>
            <a:pPr lvl="1"/>
            <a:r>
              <a:rPr lang="en-US" sz="2000" dirty="0"/>
              <a:t>Be realistic about timelines</a:t>
            </a:r>
          </a:p>
        </p:txBody>
      </p:sp>
      <p:sp>
        <p:nvSpPr>
          <p:cNvPr id="4" name="Slide Number Placeholder 3"/>
          <p:cNvSpPr>
            <a:spLocks noGrp="1"/>
          </p:cNvSpPr>
          <p:nvPr>
            <p:ph type="sldNum" sz="quarter" idx="12"/>
          </p:nvPr>
        </p:nvSpPr>
        <p:spPr/>
        <p:txBody>
          <a:bodyPr/>
          <a:lstStyle/>
          <a:p>
            <a:fld id="{8C2325A4-E7CD-4866-833A-391F4E89E918}" type="slidenum">
              <a:rPr lang="en-US" smtClean="0"/>
              <a:t>15</a:t>
            </a:fld>
            <a:endParaRPr lang="en-US"/>
          </a:p>
        </p:txBody>
      </p:sp>
    </p:spTree>
    <p:extLst>
      <p:ext uri="{BB962C8B-B14F-4D97-AF65-F5344CB8AC3E}">
        <p14:creationId xmlns:p14="http://schemas.microsoft.com/office/powerpoint/2010/main" val="1965803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73908"/>
          </a:xfrm>
        </p:spPr>
        <p:txBody>
          <a:bodyPr>
            <a:normAutofit/>
          </a:bodyPr>
          <a:lstStyle/>
          <a:p>
            <a:r>
              <a:rPr lang="en-US" sz="3600" dirty="0"/>
              <a:t>Best Practices</a:t>
            </a:r>
          </a:p>
        </p:txBody>
      </p:sp>
      <p:sp>
        <p:nvSpPr>
          <p:cNvPr id="3" name="Content Placeholder 2"/>
          <p:cNvSpPr>
            <a:spLocks noGrp="1"/>
          </p:cNvSpPr>
          <p:nvPr>
            <p:ph idx="1"/>
          </p:nvPr>
        </p:nvSpPr>
        <p:spPr>
          <a:xfrm>
            <a:off x="228600" y="773909"/>
            <a:ext cx="8763000" cy="4541041"/>
          </a:xfrm>
        </p:spPr>
        <p:txBody>
          <a:bodyPr>
            <a:normAutofit fontScale="32500" lnSpcReduction="20000"/>
          </a:bodyPr>
          <a:lstStyle/>
          <a:p>
            <a:endParaRPr lang="en-US" dirty="0"/>
          </a:p>
          <a:p>
            <a:r>
              <a:rPr lang="en-US" sz="6400" dirty="0"/>
              <a:t>Read Solicitation Notice (SN) carefully </a:t>
            </a:r>
          </a:p>
          <a:p>
            <a:pPr marL="0" indent="0">
              <a:buNone/>
            </a:pPr>
            <a:r>
              <a:rPr lang="en-US" sz="6400" dirty="0"/>
              <a:t>	– Note all requirements for a complete application (Notice includes a 	   document checklist) </a:t>
            </a:r>
          </a:p>
          <a:p>
            <a:pPr marL="0" indent="0">
              <a:buNone/>
            </a:pPr>
            <a:r>
              <a:rPr lang="en-US" sz="6400" dirty="0"/>
              <a:t>	– Highlight the key elements </a:t>
            </a:r>
          </a:p>
          <a:p>
            <a:endParaRPr lang="en-US" sz="6400" dirty="0"/>
          </a:p>
          <a:p>
            <a:r>
              <a:rPr lang="en-US" sz="6400" dirty="0"/>
              <a:t>Call us if you have any questions or require clarification </a:t>
            </a:r>
          </a:p>
          <a:p>
            <a:endParaRPr lang="en-US" sz="6400" dirty="0"/>
          </a:p>
          <a:p>
            <a:r>
              <a:rPr lang="en-US" sz="6400" dirty="0"/>
              <a:t>Note in cover letter the type of assistance agreement being sought</a:t>
            </a:r>
          </a:p>
          <a:p>
            <a:endParaRPr lang="en-US" sz="6000" dirty="0"/>
          </a:p>
          <a:p>
            <a:r>
              <a:rPr lang="en-US" sz="6000" dirty="0"/>
              <a:t>Address </a:t>
            </a:r>
            <a:r>
              <a:rPr lang="en-US" sz="6000" b="1" dirty="0"/>
              <a:t>ALL </a:t>
            </a:r>
            <a:r>
              <a:rPr lang="en-US" sz="6000" dirty="0"/>
              <a:t>of the evaluation criteria </a:t>
            </a:r>
          </a:p>
          <a:p>
            <a:pPr marL="0" indent="0">
              <a:buNone/>
            </a:pPr>
            <a:r>
              <a:rPr lang="en-US" sz="6000" dirty="0"/>
              <a:t>	– Only include text that will be awarded points </a:t>
            </a:r>
          </a:p>
          <a:p>
            <a:pPr marL="0" indent="0">
              <a:buNone/>
            </a:pPr>
            <a:r>
              <a:rPr lang="en-US" sz="6000" dirty="0"/>
              <a:t>	– Make it easy for the reviewers </a:t>
            </a:r>
          </a:p>
          <a:p>
            <a:endParaRPr lang="en-US" sz="6000" dirty="0"/>
          </a:p>
          <a:p>
            <a:endParaRPr lang="en-US" sz="6400" dirty="0"/>
          </a:p>
          <a:p>
            <a:endParaRPr lang="en-US" sz="6400" dirty="0"/>
          </a:p>
          <a:p>
            <a:pPr marL="0" indent="0">
              <a:buNone/>
            </a:pPr>
            <a:endParaRPr lang="en-US" sz="6600" dirty="0"/>
          </a:p>
          <a:p>
            <a:pPr marL="0" indent="0">
              <a:buNone/>
            </a:pPr>
            <a:endParaRPr lang="en-US" sz="6400" dirty="0"/>
          </a:p>
          <a:p>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16</a:t>
            </a:fld>
            <a:endParaRPr lang="en-US" dirty="0"/>
          </a:p>
        </p:txBody>
      </p:sp>
    </p:spTree>
    <p:extLst>
      <p:ext uri="{BB962C8B-B14F-4D97-AF65-F5344CB8AC3E}">
        <p14:creationId xmlns:p14="http://schemas.microsoft.com/office/powerpoint/2010/main" val="140692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73908"/>
          </a:xfrm>
        </p:spPr>
        <p:txBody>
          <a:bodyPr>
            <a:normAutofit/>
          </a:bodyPr>
          <a:lstStyle/>
          <a:p>
            <a:r>
              <a:rPr lang="en-US" sz="3600" dirty="0"/>
              <a:t>Best Practices</a:t>
            </a:r>
          </a:p>
        </p:txBody>
      </p:sp>
      <p:sp>
        <p:nvSpPr>
          <p:cNvPr id="3" name="Content Placeholder 2"/>
          <p:cNvSpPr>
            <a:spLocks noGrp="1"/>
          </p:cNvSpPr>
          <p:nvPr>
            <p:ph idx="1"/>
          </p:nvPr>
        </p:nvSpPr>
        <p:spPr>
          <a:xfrm>
            <a:off x="228600" y="773909"/>
            <a:ext cx="8763000" cy="4541041"/>
          </a:xfrm>
        </p:spPr>
        <p:txBody>
          <a:bodyPr>
            <a:normAutofit fontScale="25000" lnSpcReduction="20000"/>
          </a:bodyPr>
          <a:lstStyle/>
          <a:p>
            <a:endParaRPr lang="en-US" dirty="0"/>
          </a:p>
          <a:p>
            <a:r>
              <a:rPr lang="en-US" sz="8000" dirty="0"/>
              <a:t>Project narrative is the most important element and it must : </a:t>
            </a:r>
          </a:p>
          <a:p>
            <a:pPr lvl="1"/>
            <a:r>
              <a:rPr lang="en-US" sz="8000" dirty="0"/>
              <a:t>Clearly define each goal</a:t>
            </a:r>
          </a:p>
          <a:p>
            <a:pPr lvl="1"/>
            <a:r>
              <a:rPr lang="en-US" sz="8000" dirty="0"/>
              <a:t>Explain how each goal meets programmatic or administrative business need</a:t>
            </a:r>
          </a:p>
          <a:p>
            <a:pPr lvl="1"/>
            <a:r>
              <a:rPr lang="en-US" sz="8000" dirty="0"/>
              <a:t>Explain project methodology and demonstrate technical understanding</a:t>
            </a:r>
          </a:p>
          <a:p>
            <a:pPr lvl="1"/>
            <a:r>
              <a:rPr lang="en-US" sz="8000" dirty="0"/>
              <a:t>Result in the development and deployment of a fully functional product or service that your organization and/or EN partners will use </a:t>
            </a:r>
          </a:p>
          <a:p>
            <a:endParaRPr lang="en-US" sz="8000" dirty="0"/>
          </a:p>
          <a:p>
            <a:r>
              <a:rPr lang="en-US" sz="8000" dirty="0"/>
              <a:t>Review carefully before submitting </a:t>
            </a:r>
          </a:p>
          <a:p>
            <a:pPr marL="0" indent="0">
              <a:buNone/>
            </a:pPr>
            <a:r>
              <a:rPr lang="en-US" sz="8000" dirty="0"/>
              <a:t>	– Have a colleague not familiar with the project and/or the EN review </a:t>
            </a:r>
          </a:p>
          <a:p>
            <a:pPr marL="0" indent="0">
              <a:buNone/>
            </a:pPr>
            <a:r>
              <a:rPr lang="en-US" sz="8000" dirty="0"/>
              <a:t>	– Make sure it is complete and follows all instructions </a:t>
            </a:r>
          </a:p>
          <a:p>
            <a:pPr marL="0" indent="0">
              <a:buNone/>
            </a:pPr>
            <a:endParaRPr lang="en-US" sz="8000" dirty="0"/>
          </a:p>
          <a:p>
            <a:pPr marL="0" indent="0">
              <a:buNone/>
            </a:pPr>
            <a:endParaRPr lang="en-US" sz="6600" dirty="0"/>
          </a:p>
          <a:p>
            <a:pPr marL="0" indent="0">
              <a:buNone/>
            </a:pPr>
            <a:endParaRPr lang="en-US" sz="6400" dirty="0"/>
          </a:p>
          <a:p>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17</a:t>
            </a:fld>
            <a:endParaRPr lang="en-US"/>
          </a:p>
        </p:txBody>
      </p:sp>
    </p:spTree>
    <p:extLst>
      <p:ext uri="{BB962C8B-B14F-4D97-AF65-F5344CB8AC3E}">
        <p14:creationId xmlns:p14="http://schemas.microsoft.com/office/powerpoint/2010/main" val="2968948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86" y="295277"/>
            <a:ext cx="8229600" cy="590550"/>
          </a:xfrm>
        </p:spPr>
        <p:txBody>
          <a:bodyPr>
            <a:normAutofit fontScale="90000"/>
          </a:bodyPr>
          <a:lstStyle/>
          <a:p>
            <a:r>
              <a:rPr lang="en-US" sz="3600" dirty="0"/>
              <a:t>Reminders</a:t>
            </a:r>
          </a:p>
        </p:txBody>
      </p:sp>
      <p:sp>
        <p:nvSpPr>
          <p:cNvPr id="3" name="Content Placeholder 2"/>
          <p:cNvSpPr>
            <a:spLocks noGrp="1"/>
          </p:cNvSpPr>
          <p:nvPr>
            <p:ph idx="1"/>
          </p:nvPr>
        </p:nvSpPr>
        <p:spPr>
          <a:xfrm>
            <a:off x="283029" y="1073946"/>
            <a:ext cx="8599714" cy="3505198"/>
          </a:xfrm>
        </p:spPr>
        <p:txBody>
          <a:bodyPr>
            <a:normAutofit fontScale="55000" lnSpcReduction="20000"/>
          </a:bodyPr>
          <a:lstStyle/>
          <a:p>
            <a:endParaRPr lang="en-US" dirty="0"/>
          </a:p>
          <a:p>
            <a:r>
              <a:rPr lang="en-US" dirty="0"/>
              <a:t>Be explicit about reusing existing products/services</a:t>
            </a:r>
          </a:p>
          <a:p>
            <a:pPr lvl="1"/>
            <a:r>
              <a:rPr lang="en-US" dirty="0"/>
              <a:t>List products registered in RCS </a:t>
            </a:r>
          </a:p>
          <a:p>
            <a:endParaRPr lang="en-US" dirty="0"/>
          </a:p>
          <a:p>
            <a:r>
              <a:rPr lang="en-US" dirty="0"/>
              <a:t>Describe partner roles and responsibilities and include commitment letters </a:t>
            </a:r>
          </a:p>
          <a:p>
            <a:endParaRPr lang="en-US" dirty="0"/>
          </a:p>
          <a:p>
            <a:r>
              <a:rPr lang="en-US" dirty="0"/>
              <a:t>Include AG letter if not a state agency or department</a:t>
            </a:r>
          </a:p>
          <a:p>
            <a:pPr lvl="1"/>
            <a:r>
              <a:rPr lang="en-US" dirty="0"/>
              <a:t>Public universities or Regional Air Pollution Control Districts are eligible entities, if they are instrumentalities of the state</a:t>
            </a:r>
          </a:p>
          <a:p>
            <a:endParaRPr lang="en-US" dirty="0"/>
          </a:p>
          <a:p>
            <a:r>
              <a:rPr lang="en-US" dirty="0"/>
              <a:t>Include a schedule with a October 1, 2019 as the project start date </a:t>
            </a:r>
          </a:p>
          <a:p>
            <a:endParaRPr lang="en-US" dirty="0"/>
          </a:p>
          <a:p>
            <a:r>
              <a:rPr lang="en-US" dirty="0"/>
              <a:t>Submit final technical reports for completed grants </a:t>
            </a:r>
          </a:p>
        </p:txBody>
      </p:sp>
      <p:sp>
        <p:nvSpPr>
          <p:cNvPr id="4" name="Slide Number Placeholder 3"/>
          <p:cNvSpPr>
            <a:spLocks noGrp="1"/>
          </p:cNvSpPr>
          <p:nvPr>
            <p:ph type="sldNum" sz="quarter" idx="12"/>
          </p:nvPr>
        </p:nvSpPr>
        <p:spPr/>
        <p:txBody>
          <a:bodyPr/>
          <a:lstStyle/>
          <a:p>
            <a:fld id="{8C2325A4-E7CD-4866-833A-391F4E89E918}" type="slidenum">
              <a:rPr lang="en-US" smtClean="0"/>
              <a:t>18</a:t>
            </a:fld>
            <a:endParaRPr lang="en-US"/>
          </a:p>
        </p:txBody>
      </p:sp>
    </p:spTree>
    <p:extLst>
      <p:ext uri="{BB962C8B-B14F-4D97-AF65-F5344CB8AC3E}">
        <p14:creationId xmlns:p14="http://schemas.microsoft.com/office/powerpoint/2010/main" val="4006152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7BABC-E311-4CE8-A2E4-7281AA4D0A9E}"/>
              </a:ext>
            </a:extLst>
          </p:cNvPr>
          <p:cNvSpPr>
            <a:spLocks noGrp="1"/>
          </p:cNvSpPr>
          <p:nvPr>
            <p:ph type="title"/>
          </p:nvPr>
        </p:nvSpPr>
        <p:spPr/>
        <p:txBody>
          <a:bodyPr/>
          <a:lstStyle/>
          <a:p>
            <a:r>
              <a:rPr lang="en-US" dirty="0"/>
              <a:t>Budget Reminders</a:t>
            </a:r>
          </a:p>
        </p:txBody>
      </p:sp>
      <p:sp>
        <p:nvSpPr>
          <p:cNvPr id="3" name="Content Placeholder 2">
            <a:extLst>
              <a:ext uri="{FF2B5EF4-FFF2-40B4-BE49-F238E27FC236}">
                <a16:creationId xmlns:a16="http://schemas.microsoft.com/office/drawing/2014/main" id="{4CD25ECD-F65B-402E-808C-1D738CB788FB}"/>
              </a:ext>
            </a:extLst>
          </p:cNvPr>
          <p:cNvSpPr>
            <a:spLocks noGrp="1"/>
          </p:cNvSpPr>
          <p:nvPr>
            <p:ph idx="1"/>
          </p:nvPr>
        </p:nvSpPr>
        <p:spPr/>
        <p:txBody>
          <a:bodyPr>
            <a:normAutofit fontScale="62500" lnSpcReduction="20000"/>
          </a:bodyPr>
          <a:lstStyle/>
          <a:p>
            <a:r>
              <a:rPr lang="en-US" dirty="0"/>
              <a:t>Indirect costs</a:t>
            </a:r>
          </a:p>
          <a:p>
            <a:pPr lvl="1"/>
            <a:r>
              <a:rPr lang="en-US" dirty="0"/>
              <a:t>Make sure agreement will not expire before award</a:t>
            </a:r>
          </a:p>
          <a:p>
            <a:pPr lvl="2"/>
            <a:r>
              <a:rPr lang="en-US" dirty="0"/>
              <a:t>Awards issued after applicant’s fiscal year, we will look for the next year’s rate (2020)</a:t>
            </a:r>
          </a:p>
          <a:p>
            <a:pPr lvl="1"/>
            <a:r>
              <a:rPr lang="en-US" dirty="0"/>
              <a:t>Make sure you are only calculating indirect costs on appropriate categories</a:t>
            </a:r>
          </a:p>
          <a:p>
            <a:pPr lvl="1"/>
            <a:r>
              <a:rPr lang="en-US" dirty="0"/>
              <a:t>Make sure you are not calculating indirect costs above the agreed rate </a:t>
            </a:r>
          </a:p>
          <a:p>
            <a:endParaRPr lang="en-US"/>
          </a:p>
          <a:p>
            <a:r>
              <a:rPr lang="en-US"/>
              <a:t>Contract </a:t>
            </a:r>
            <a:r>
              <a:rPr lang="en-US" dirty="0"/>
              <a:t>vs. Subaward</a:t>
            </a:r>
          </a:p>
          <a:p>
            <a:pPr lvl="1"/>
            <a:r>
              <a:rPr lang="en-US" dirty="0"/>
              <a:t>Most organizations look at every sub-agreement as a subcontract, </a:t>
            </a:r>
            <a:r>
              <a:rPr lang="en-US" b="1" dirty="0"/>
              <a:t>BUT</a:t>
            </a:r>
            <a:r>
              <a:rPr lang="en-US" dirty="0"/>
              <a:t> Federal agencies have to look at whether they are sub-grants or procurements.</a:t>
            </a:r>
          </a:p>
          <a:p>
            <a:pPr lvl="1"/>
            <a:r>
              <a:rPr lang="en-US" dirty="0"/>
              <a:t>Procurements = Contract</a:t>
            </a:r>
          </a:p>
          <a:p>
            <a:pPr lvl="1"/>
            <a:r>
              <a:rPr lang="en-US" dirty="0"/>
              <a:t>Sub-grant (non-procurement) = Subaward (Other)</a:t>
            </a:r>
          </a:p>
          <a:p>
            <a:pPr lvl="1"/>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1F624D22-9AFC-4A1E-8E55-22FB12262C49}"/>
              </a:ext>
            </a:extLst>
          </p:cNvPr>
          <p:cNvSpPr>
            <a:spLocks noGrp="1"/>
          </p:cNvSpPr>
          <p:nvPr>
            <p:ph type="sldNum" sz="quarter" idx="12"/>
          </p:nvPr>
        </p:nvSpPr>
        <p:spPr/>
        <p:txBody>
          <a:bodyPr/>
          <a:lstStyle/>
          <a:p>
            <a:fld id="{8C2325A4-E7CD-4866-833A-391F4E89E918}" type="slidenum">
              <a:rPr lang="en-US" smtClean="0"/>
              <a:t>19</a:t>
            </a:fld>
            <a:endParaRPr lang="en-US"/>
          </a:p>
        </p:txBody>
      </p:sp>
    </p:spTree>
    <p:extLst>
      <p:ext uri="{BB962C8B-B14F-4D97-AF65-F5344CB8AC3E}">
        <p14:creationId xmlns:p14="http://schemas.microsoft.com/office/powerpoint/2010/main" val="3778809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51435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480059" y="1540230"/>
            <a:ext cx="2751871" cy="2070074"/>
          </a:xfrm>
        </p:spPr>
        <p:txBody>
          <a:bodyPr>
            <a:normAutofit/>
          </a:bodyPr>
          <a:lstStyle/>
          <a:p>
            <a:r>
              <a:rPr lang="en-US" b="1">
                <a:solidFill>
                  <a:srgbClr val="FFFFFF"/>
                </a:solidFill>
              </a:rPr>
              <a:t>ABSTRACT</a:t>
            </a:r>
          </a:p>
        </p:txBody>
      </p:sp>
      <p:sp>
        <p:nvSpPr>
          <p:cNvPr id="3" name="Content Placeholder 2"/>
          <p:cNvSpPr>
            <a:spLocks noGrp="1"/>
          </p:cNvSpPr>
          <p:nvPr>
            <p:ph idx="1"/>
          </p:nvPr>
        </p:nvSpPr>
        <p:spPr>
          <a:xfrm>
            <a:off x="4567930" y="601399"/>
            <a:ext cx="3979563" cy="3922976"/>
          </a:xfrm>
        </p:spPr>
        <p:txBody>
          <a:bodyPr anchor="ctr">
            <a:normAutofit/>
          </a:bodyPr>
          <a:lstStyle/>
          <a:p>
            <a:pPr marL="0" indent="0">
              <a:buNone/>
            </a:pPr>
            <a:r>
              <a:rPr lang="en-US" sz="1800" dirty="0">
                <a:solidFill>
                  <a:srgbClr val="000000"/>
                </a:solidFill>
              </a:rPr>
              <a:t>The objective of this presentation is to help states, tribes and territories prepare successful Exchange Network grant applications. It provides an overview of the solicitation notice, summarizes best practices, and offers a list of takeaway messages of application do’s and don’ts. </a:t>
            </a:r>
          </a:p>
        </p:txBody>
      </p:sp>
      <p:sp>
        <p:nvSpPr>
          <p:cNvPr id="5" name="Slide Number Placeholder 4"/>
          <p:cNvSpPr>
            <a:spLocks noGrp="1"/>
          </p:cNvSpPr>
          <p:nvPr>
            <p:ph type="sldNum" sz="quarter" idx="12"/>
          </p:nvPr>
        </p:nvSpPr>
        <p:spPr>
          <a:xfrm>
            <a:off x="8119447" y="4667776"/>
            <a:ext cx="428046" cy="235550"/>
          </a:xfrm>
        </p:spPr>
        <p:txBody>
          <a:bodyPr>
            <a:normAutofit/>
          </a:bodyPr>
          <a:lstStyle/>
          <a:p>
            <a:pPr>
              <a:spcAft>
                <a:spcPts val="600"/>
              </a:spcAft>
            </a:pPr>
            <a:fld id="{8C2325A4-E7CD-4866-833A-391F4E89E918}" type="slidenum">
              <a:rPr lang="en-US" sz="800">
                <a:solidFill>
                  <a:srgbClr val="898989"/>
                </a:solidFill>
                <a:latin typeface="Arial" panose="020B0604020202020204" pitchFamily="34" charset="0"/>
                <a:cs typeface="Arial" panose="020B0604020202020204" pitchFamily="34" charset="0"/>
              </a:rPr>
              <a:pPr>
                <a:spcAft>
                  <a:spcPts val="600"/>
                </a:spcAft>
              </a:pPr>
              <a:t>2</a:t>
            </a:fld>
            <a:endParaRPr lang="en-US" sz="80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672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F9EB9F2-07E2-4D64-BBD8-BB5B217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D333E2-0392-4346-AE78-A20B37390E29}"/>
              </a:ext>
            </a:extLst>
          </p:cNvPr>
          <p:cNvSpPr>
            <a:spLocks noGrp="1"/>
          </p:cNvSpPr>
          <p:nvPr>
            <p:ph type="title"/>
          </p:nvPr>
        </p:nvSpPr>
        <p:spPr>
          <a:xfrm>
            <a:off x="3285441" y="723899"/>
            <a:ext cx="5074558" cy="3695701"/>
          </a:xfrm>
        </p:spPr>
        <p:txBody>
          <a:bodyPr vert="horz" lIns="91440" tIns="45720" rIns="91440" bIns="45720" rtlCol="0" anchor="ctr">
            <a:normAutofit/>
          </a:bodyPr>
          <a:lstStyle/>
          <a:p>
            <a:pPr>
              <a:lnSpc>
                <a:spcPct val="90000"/>
              </a:lnSpc>
            </a:pPr>
            <a:r>
              <a:rPr lang="en-US" sz="4100" kern="1200" dirty="0">
                <a:solidFill>
                  <a:schemeClr val="tx2">
                    <a:lumMod val="60000"/>
                    <a:lumOff val="40000"/>
                  </a:schemeClr>
                </a:solidFill>
                <a:latin typeface="+mj-lt"/>
                <a:ea typeface="+mj-ea"/>
                <a:cs typeface="+mj-cs"/>
              </a:rPr>
              <a:t>TOP 10 common Mistakes to avoid</a:t>
            </a:r>
          </a:p>
        </p:txBody>
      </p:sp>
      <p:sp>
        <p:nvSpPr>
          <p:cNvPr id="3" name="Text Placeholder 2">
            <a:extLst>
              <a:ext uri="{FF2B5EF4-FFF2-40B4-BE49-F238E27FC236}">
                <a16:creationId xmlns:a16="http://schemas.microsoft.com/office/drawing/2014/main" id="{B7B6748F-E1CB-4995-B95D-2E3AE7FBA749}"/>
              </a:ext>
            </a:extLst>
          </p:cNvPr>
          <p:cNvSpPr>
            <a:spLocks noGrp="1"/>
          </p:cNvSpPr>
          <p:nvPr>
            <p:ph type="body" idx="1"/>
          </p:nvPr>
        </p:nvSpPr>
        <p:spPr>
          <a:xfrm>
            <a:off x="767442" y="723898"/>
            <a:ext cx="2030953" cy="3695702"/>
          </a:xfrm>
        </p:spPr>
        <p:txBody>
          <a:bodyPr vert="horz" lIns="91440" tIns="45720" rIns="91440" bIns="45720" rtlCol="0" anchor="ctr">
            <a:normAutofit/>
          </a:bodyPr>
          <a:lstStyle/>
          <a:p>
            <a:pPr algn="r">
              <a:lnSpc>
                <a:spcPct val="90000"/>
              </a:lnSpc>
              <a:spcBef>
                <a:spcPts val="1000"/>
              </a:spcBef>
            </a:pPr>
            <a:endParaRPr lang="en-US" sz="1500" kern="1200">
              <a:solidFill>
                <a:schemeClr val="accent1"/>
              </a:solidFill>
              <a:latin typeface="+mn-lt"/>
              <a:ea typeface="+mn-ea"/>
              <a:cs typeface="+mn-cs"/>
            </a:endParaRPr>
          </a:p>
        </p:txBody>
      </p:sp>
      <p:cxnSp>
        <p:nvCxnSpPr>
          <p:cNvPr id="11" name="Straight Connector 10">
            <a:extLst>
              <a:ext uri="{FF2B5EF4-FFF2-40B4-BE49-F238E27FC236}">
                <a16:creationId xmlns:a16="http://schemas.microsoft.com/office/drawing/2014/main" id="{F0C57C7C-DFE9-4A1E-B7A9-DF40E63366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1543049"/>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302AF4B1-8C2E-4421-8AE9-78CF46B4ED24}"/>
              </a:ext>
            </a:extLst>
          </p:cNvPr>
          <p:cNvSpPr>
            <a:spLocks noGrp="1"/>
          </p:cNvSpPr>
          <p:nvPr>
            <p:ph type="sldNum" sz="quarter" idx="12"/>
          </p:nvPr>
        </p:nvSpPr>
        <p:spPr>
          <a:xfrm>
            <a:off x="7668985" y="4915267"/>
            <a:ext cx="846365" cy="205740"/>
          </a:xfrm>
        </p:spPr>
        <p:txBody>
          <a:bodyPr vert="horz" lIns="91440" tIns="45720" rIns="91440" bIns="45720" rtlCol="0" anchor="ctr">
            <a:normAutofit/>
          </a:bodyPr>
          <a:lstStyle/>
          <a:p>
            <a:pPr>
              <a:lnSpc>
                <a:spcPct val="90000"/>
              </a:lnSpc>
              <a:spcAft>
                <a:spcPts val="600"/>
              </a:spcAft>
            </a:pPr>
            <a:fld id="{8C2325A4-E7CD-4866-833A-391F4E89E918}" type="slidenum">
              <a:rPr lang="en-US" sz="800"/>
              <a:pPr>
                <a:lnSpc>
                  <a:spcPct val="90000"/>
                </a:lnSpc>
                <a:spcAft>
                  <a:spcPts val="600"/>
                </a:spcAft>
              </a:pPr>
              <a:t>20</a:t>
            </a:fld>
            <a:endParaRPr lang="en-US" sz="800"/>
          </a:p>
        </p:txBody>
      </p:sp>
    </p:spTree>
    <p:extLst>
      <p:ext uri="{BB962C8B-B14F-4D97-AF65-F5344CB8AC3E}">
        <p14:creationId xmlns:p14="http://schemas.microsoft.com/office/powerpoint/2010/main" val="2629548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065452"/>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2A2DEDD8-0930-4C5E-983D-A691AA61A897}"/>
              </a:ext>
            </a:extLst>
          </p:cNvPr>
          <p:cNvSpPr>
            <a:spLocks noGrp="1"/>
          </p:cNvSpPr>
          <p:nvPr>
            <p:ph type="title"/>
          </p:nvPr>
        </p:nvSpPr>
        <p:spPr>
          <a:xfrm>
            <a:off x="884419" y="620010"/>
            <a:ext cx="7375161" cy="994172"/>
          </a:xfrm>
        </p:spPr>
        <p:txBody>
          <a:bodyPr>
            <a:normAutofit/>
          </a:bodyPr>
          <a:lstStyle/>
          <a:p>
            <a:r>
              <a:rPr lang="en-US" sz="3000" dirty="0">
                <a:solidFill>
                  <a:srgbClr val="FFFFFF"/>
                </a:solidFill>
              </a:rPr>
              <a:t>Not Submitting All Forms</a:t>
            </a:r>
          </a:p>
        </p:txBody>
      </p:sp>
      <p:sp>
        <p:nvSpPr>
          <p:cNvPr id="3" name="Content Placeholder 2">
            <a:extLst>
              <a:ext uri="{FF2B5EF4-FFF2-40B4-BE49-F238E27FC236}">
                <a16:creationId xmlns:a16="http://schemas.microsoft.com/office/drawing/2014/main" id="{2A24388E-A735-4B8E-B02E-68E24A4DCCB3}"/>
              </a:ext>
            </a:extLst>
          </p:cNvPr>
          <p:cNvSpPr>
            <a:spLocks noGrp="1"/>
          </p:cNvSpPr>
          <p:nvPr>
            <p:ph idx="1"/>
          </p:nvPr>
        </p:nvSpPr>
        <p:spPr>
          <a:xfrm>
            <a:off x="884419" y="2319727"/>
            <a:ext cx="7375161" cy="2020482"/>
          </a:xfrm>
        </p:spPr>
        <p:txBody>
          <a:bodyPr>
            <a:normAutofit/>
          </a:bodyPr>
          <a:lstStyle/>
          <a:p>
            <a:r>
              <a:rPr lang="en-US" sz="1500">
                <a:solidFill>
                  <a:srgbClr val="000000"/>
                </a:solidFill>
              </a:rPr>
              <a:t>Please ensure you have submitted all required forms.</a:t>
            </a:r>
          </a:p>
          <a:p>
            <a:pPr lvl="1"/>
            <a:r>
              <a:rPr lang="en-US" sz="1500">
                <a:solidFill>
                  <a:srgbClr val="000000"/>
                </a:solidFill>
              </a:rPr>
              <a:t>If you are using grant funds for indirect costs, you must include an indirect cost rate form</a:t>
            </a:r>
          </a:p>
          <a:p>
            <a:pPr lvl="1"/>
            <a:r>
              <a:rPr lang="en-US" sz="1500">
                <a:solidFill>
                  <a:srgbClr val="000000"/>
                </a:solidFill>
              </a:rPr>
              <a:t>Use the checklist in Appendix F! </a:t>
            </a:r>
          </a:p>
        </p:txBody>
      </p:sp>
      <p:sp>
        <p:nvSpPr>
          <p:cNvPr id="4" name="Slide Number Placeholder 3">
            <a:extLst>
              <a:ext uri="{FF2B5EF4-FFF2-40B4-BE49-F238E27FC236}">
                <a16:creationId xmlns:a16="http://schemas.microsoft.com/office/drawing/2014/main" id="{2072F534-414B-45D3-9DCB-D60A3ECA9F9C}"/>
              </a:ext>
            </a:extLst>
          </p:cNvPr>
          <p:cNvSpPr>
            <a:spLocks noGrp="1"/>
          </p:cNvSpPr>
          <p:nvPr>
            <p:ph type="sldNum" sz="quarter" idx="12"/>
          </p:nvPr>
        </p:nvSpPr>
        <p:spPr>
          <a:xfrm>
            <a:off x="8119447" y="4667776"/>
            <a:ext cx="428046" cy="235550"/>
          </a:xfrm>
        </p:spPr>
        <p:txBody>
          <a:bodyPr>
            <a:normAutofit/>
          </a:bodyPr>
          <a:lstStyle/>
          <a:p>
            <a:pPr>
              <a:spcAft>
                <a:spcPts val="600"/>
              </a:spcAft>
            </a:pPr>
            <a:fld id="{8C2325A4-E7CD-4866-833A-391F4E89E918}" type="slidenum">
              <a:rPr lang="en-US" sz="800">
                <a:solidFill>
                  <a:srgbClr val="898989"/>
                </a:solidFill>
              </a:rPr>
              <a:pPr>
                <a:spcAft>
                  <a:spcPts val="600"/>
                </a:spcAft>
              </a:pPr>
              <a:t>21</a:t>
            </a:fld>
            <a:endParaRPr lang="en-US" sz="800">
              <a:solidFill>
                <a:srgbClr val="898989"/>
              </a:solidFill>
            </a:endParaRPr>
          </a:p>
        </p:txBody>
      </p:sp>
      <p:sp>
        <p:nvSpPr>
          <p:cNvPr id="5" name="TextBox 4">
            <a:extLst>
              <a:ext uri="{FF2B5EF4-FFF2-40B4-BE49-F238E27FC236}">
                <a16:creationId xmlns:a16="http://schemas.microsoft.com/office/drawing/2014/main" id="{10A3A19B-D1F7-4F1B-A20C-9F8DEAD4C4B6}"/>
              </a:ext>
            </a:extLst>
          </p:cNvPr>
          <p:cNvSpPr txBox="1"/>
          <p:nvPr/>
        </p:nvSpPr>
        <p:spPr>
          <a:xfrm>
            <a:off x="762000" y="371006"/>
            <a:ext cx="1478010" cy="1323439"/>
          </a:xfrm>
          <a:prstGeom prst="rect">
            <a:avLst/>
          </a:prstGeom>
          <a:noFill/>
        </p:spPr>
        <p:txBody>
          <a:bodyPr wrap="square" rtlCol="0">
            <a:spAutoFit/>
          </a:bodyPr>
          <a:lstStyle/>
          <a:p>
            <a:r>
              <a:rPr lang="en-US" sz="8000" b="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10</a:t>
            </a:r>
          </a:p>
        </p:txBody>
      </p:sp>
    </p:spTree>
    <p:extLst>
      <p:ext uri="{BB962C8B-B14F-4D97-AF65-F5344CB8AC3E}">
        <p14:creationId xmlns:p14="http://schemas.microsoft.com/office/powerpoint/2010/main" val="153541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065452"/>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 up of a logo&#10;&#10;Description generated with high confidence">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2A2DEDD8-0930-4C5E-983D-A691AA61A897}"/>
              </a:ext>
            </a:extLst>
          </p:cNvPr>
          <p:cNvSpPr>
            <a:spLocks noGrp="1"/>
          </p:cNvSpPr>
          <p:nvPr>
            <p:ph type="title"/>
          </p:nvPr>
        </p:nvSpPr>
        <p:spPr>
          <a:xfrm>
            <a:off x="884419" y="620010"/>
            <a:ext cx="7375161" cy="994172"/>
          </a:xfrm>
        </p:spPr>
        <p:txBody>
          <a:bodyPr>
            <a:normAutofit/>
          </a:bodyPr>
          <a:lstStyle/>
          <a:p>
            <a:r>
              <a:rPr lang="en-US" sz="3000">
                <a:solidFill>
                  <a:srgbClr val="FFFFFF"/>
                </a:solidFill>
              </a:rPr>
              <a:t>Submitting the Wrong Version</a:t>
            </a:r>
          </a:p>
        </p:txBody>
      </p:sp>
      <p:sp>
        <p:nvSpPr>
          <p:cNvPr id="3" name="Content Placeholder 2">
            <a:extLst>
              <a:ext uri="{FF2B5EF4-FFF2-40B4-BE49-F238E27FC236}">
                <a16:creationId xmlns:a16="http://schemas.microsoft.com/office/drawing/2014/main" id="{2A24388E-A735-4B8E-B02E-68E24A4DCCB3}"/>
              </a:ext>
            </a:extLst>
          </p:cNvPr>
          <p:cNvSpPr>
            <a:spLocks noGrp="1"/>
          </p:cNvSpPr>
          <p:nvPr>
            <p:ph idx="1"/>
          </p:nvPr>
        </p:nvSpPr>
        <p:spPr>
          <a:xfrm>
            <a:off x="884419" y="2319727"/>
            <a:ext cx="7375161" cy="2020482"/>
          </a:xfrm>
        </p:spPr>
        <p:txBody>
          <a:bodyPr>
            <a:normAutofit/>
          </a:bodyPr>
          <a:lstStyle/>
          <a:p>
            <a:r>
              <a:rPr lang="en-US" sz="1500">
                <a:solidFill>
                  <a:srgbClr val="000000"/>
                </a:solidFill>
              </a:rPr>
              <a:t>Applicants occasionally submit draft versions of their applications. This makes it difficult for reviewers to accurately score applications.</a:t>
            </a:r>
          </a:p>
          <a:p>
            <a:r>
              <a:rPr lang="en-US" sz="1500">
                <a:solidFill>
                  <a:srgbClr val="000000"/>
                </a:solidFill>
              </a:rPr>
              <a:t>Be sure you are submitting a final version, with no markup, and no comments!</a:t>
            </a:r>
          </a:p>
        </p:txBody>
      </p:sp>
      <p:sp>
        <p:nvSpPr>
          <p:cNvPr id="4" name="Slide Number Placeholder 3">
            <a:extLst>
              <a:ext uri="{FF2B5EF4-FFF2-40B4-BE49-F238E27FC236}">
                <a16:creationId xmlns:a16="http://schemas.microsoft.com/office/drawing/2014/main" id="{2072F534-414B-45D3-9DCB-D60A3ECA9F9C}"/>
              </a:ext>
            </a:extLst>
          </p:cNvPr>
          <p:cNvSpPr>
            <a:spLocks noGrp="1"/>
          </p:cNvSpPr>
          <p:nvPr>
            <p:ph type="sldNum" sz="quarter" idx="12"/>
          </p:nvPr>
        </p:nvSpPr>
        <p:spPr>
          <a:xfrm>
            <a:off x="8119447" y="4667776"/>
            <a:ext cx="428046" cy="235550"/>
          </a:xfrm>
        </p:spPr>
        <p:txBody>
          <a:bodyPr>
            <a:normAutofit/>
          </a:bodyPr>
          <a:lstStyle/>
          <a:p>
            <a:pPr>
              <a:spcAft>
                <a:spcPts val="600"/>
              </a:spcAft>
            </a:pPr>
            <a:fld id="{8C2325A4-E7CD-4866-833A-391F4E89E918}" type="slidenum">
              <a:rPr lang="en-US" sz="800">
                <a:solidFill>
                  <a:srgbClr val="898989"/>
                </a:solidFill>
              </a:rPr>
              <a:pPr>
                <a:spcAft>
                  <a:spcPts val="600"/>
                </a:spcAft>
              </a:pPr>
              <a:t>22</a:t>
            </a:fld>
            <a:endParaRPr lang="en-US" sz="800">
              <a:solidFill>
                <a:srgbClr val="898989"/>
              </a:solidFill>
            </a:endParaRPr>
          </a:p>
        </p:txBody>
      </p:sp>
      <p:sp>
        <p:nvSpPr>
          <p:cNvPr id="10" name="TextBox 9">
            <a:extLst>
              <a:ext uri="{FF2B5EF4-FFF2-40B4-BE49-F238E27FC236}">
                <a16:creationId xmlns:a16="http://schemas.microsoft.com/office/drawing/2014/main" id="{617FB4E7-D5C4-4BC1-8B5F-88D647B9E6D8}"/>
              </a:ext>
            </a:extLst>
          </p:cNvPr>
          <p:cNvSpPr txBox="1"/>
          <p:nvPr/>
        </p:nvSpPr>
        <p:spPr>
          <a:xfrm>
            <a:off x="762000" y="371006"/>
            <a:ext cx="1478010" cy="1323439"/>
          </a:xfrm>
          <a:prstGeom prst="rect">
            <a:avLst/>
          </a:prstGeom>
          <a:noFill/>
        </p:spPr>
        <p:txBody>
          <a:bodyPr wrap="square" rtlCol="0">
            <a:spAutoFit/>
          </a:bodyPr>
          <a:lstStyle/>
          <a:p>
            <a:r>
              <a:rPr lang="en-US" sz="8000" b="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9</a:t>
            </a:r>
          </a:p>
        </p:txBody>
      </p:sp>
    </p:spTree>
    <p:extLst>
      <p:ext uri="{BB962C8B-B14F-4D97-AF65-F5344CB8AC3E}">
        <p14:creationId xmlns:p14="http://schemas.microsoft.com/office/powerpoint/2010/main" val="1871971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065452"/>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 up of a logo&#10;&#10;Description generated with high confidence">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2A2DEDD8-0930-4C5E-983D-A691AA61A897}"/>
              </a:ext>
            </a:extLst>
          </p:cNvPr>
          <p:cNvSpPr>
            <a:spLocks noGrp="1"/>
          </p:cNvSpPr>
          <p:nvPr>
            <p:ph type="title"/>
          </p:nvPr>
        </p:nvSpPr>
        <p:spPr>
          <a:xfrm>
            <a:off x="884419" y="620010"/>
            <a:ext cx="7375161" cy="994172"/>
          </a:xfrm>
        </p:spPr>
        <p:txBody>
          <a:bodyPr>
            <a:normAutofit/>
          </a:bodyPr>
          <a:lstStyle/>
          <a:p>
            <a:r>
              <a:rPr lang="en-US" sz="3000">
                <a:solidFill>
                  <a:srgbClr val="FFFFFF"/>
                </a:solidFill>
              </a:rPr>
              <a:t>Submitting Duplicate Applications</a:t>
            </a:r>
          </a:p>
        </p:txBody>
      </p:sp>
      <p:sp>
        <p:nvSpPr>
          <p:cNvPr id="3" name="Content Placeholder 2">
            <a:extLst>
              <a:ext uri="{FF2B5EF4-FFF2-40B4-BE49-F238E27FC236}">
                <a16:creationId xmlns:a16="http://schemas.microsoft.com/office/drawing/2014/main" id="{2A24388E-A735-4B8E-B02E-68E24A4DCCB3}"/>
              </a:ext>
            </a:extLst>
          </p:cNvPr>
          <p:cNvSpPr>
            <a:spLocks noGrp="1"/>
          </p:cNvSpPr>
          <p:nvPr>
            <p:ph idx="1"/>
          </p:nvPr>
        </p:nvSpPr>
        <p:spPr>
          <a:xfrm>
            <a:off x="884419" y="2319727"/>
            <a:ext cx="7375161" cy="2020482"/>
          </a:xfrm>
        </p:spPr>
        <p:txBody>
          <a:bodyPr>
            <a:normAutofit/>
          </a:bodyPr>
          <a:lstStyle/>
          <a:p>
            <a:r>
              <a:rPr lang="en-US" sz="1500">
                <a:solidFill>
                  <a:srgbClr val="000000"/>
                </a:solidFill>
              </a:rPr>
              <a:t>Mistakes happen, please let us know if you have submitted a duplicate application, or a correct version, or if your organization has submitted multiple applications so we ensure reviewers score all applications that should be scored.</a:t>
            </a:r>
          </a:p>
          <a:p>
            <a:r>
              <a:rPr lang="en-US" sz="1500">
                <a:solidFill>
                  <a:srgbClr val="000000"/>
                </a:solidFill>
              </a:rPr>
              <a:t>Contact </a:t>
            </a:r>
          </a:p>
          <a:p>
            <a:pPr marL="341313" indent="0">
              <a:buNone/>
            </a:pPr>
            <a:r>
              <a:rPr lang="en-US" sz="1500">
                <a:solidFill>
                  <a:srgbClr val="000000"/>
                </a:solidFill>
                <a:hlinkClick r:id="rId4"/>
              </a:rPr>
              <a:t>blake-coleman.wendy@epa.gov</a:t>
            </a:r>
            <a:r>
              <a:rPr lang="en-US" sz="1500">
                <a:solidFill>
                  <a:srgbClr val="000000"/>
                </a:solidFill>
              </a:rPr>
              <a:t> </a:t>
            </a:r>
          </a:p>
        </p:txBody>
      </p:sp>
      <p:sp>
        <p:nvSpPr>
          <p:cNvPr id="4" name="Slide Number Placeholder 3">
            <a:extLst>
              <a:ext uri="{FF2B5EF4-FFF2-40B4-BE49-F238E27FC236}">
                <a16:creationId xmlns:a16="http://schemas.microsoft.com/office/drawing/2014/main" id="{2072F534-414B-45D3-9DCB-D60A3ECA9F9C}"/>
              </a:ext>
            </a:extLst>
          </p:cNvPr>
          <p:cNvSpPr>
            <a:spLocks noGrp="1"/>
          </p:cNvSpPr>
          <p:nvPr>
            <p:ph type="sldNum" sz="quarter" idx="12"/>
          </p:nvPr>
        </p:nvSpPr>
        <p:spPr>
          <a:xfrm>
            <a:off x="8119447" y="4667776"/>
            <a:ext cx="428046" cy="235550"/>
          </a:xfrm>
        </p:spPr>
        <p:txBody>
          <a:bodyPr>
            <a:normAutofit/>
          </a:bodyPr>
          <a:lstStyle/>
          <a:p>
            <a:pPr>
              <a:spcAft>
                <a:spcPts val="600"/>
              </a:spcAft>
            </a:pPr>
            <a:fld id="{8C2325A4-E7CD-4866-833A-391F4E89E918}" type="slidenum">
              <a:rPr lang="en-US" sz="800">
                <a:solidFill>
                  <a:srgbClr val="898989"/>
                </a:solidFill>
              </a:rPr>
              <a:pPr>
                <a:spcAft>
                  <a:spcPts val="600"/>
                </a:spcAft>
              </a:pPr>
              <a:t>23</a:t>
            </a:fld>
            <a:endParaRPr lang="en-US" sz="800">
              <a:solidFill>
                <a:srgbClr val="898989"/>
              </a:solidFill>
            </a:endParaRPr>
          </a:p>
        </p:txBody>
      </p:sp>
      <p:sp>
        <p:nvSpPr>
          <p:cNvPr id="10" name="TextBox 9">
            <a:extLst>
              <a:ext uri="{FF2B5EF4-FFF2-40B4-BE49-F238E27FC236}">
                <a16:creationId xmlns:a16="http://schemas.microsoft.com/office/drawing/2014/main" id="{D11280A9-E8B6-4F45-AA96-B547E57DB56B}"/>
              </a:ext>
            </a:extLst>
          </p:cNvPr>
          <p:cNvSpPr txBox="1"/>
          <p:nvPr/>
        </p:nvSpPr>
        <p:spPr>
          <a:xfrm>
            <a:off x="762000" y="371006"/>
            <a:ext cx="1478010" cy="1323439"/>
          </a:xfrm>
          <a:prstGeom prst="rect">
            <a:avLst/>
          </a:prstGeom>
          <a:noFill/>
        </p:spPr>
        <p:txBody>
          <a:bodyPr wrap="square" rtlCol="0">
            <a:spAutoFit/>
          </a:bodyPr>
          <a:lstStyle/>
          <a:p>
            <a:r>
              <a:rPr lang="en-US" sz="8000" b="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8</a:t>
            </a:r>
          </a:p>
        </p:txBody>
      </p:sp>
    </p:spTree>
    <p:extLst>
      <p:ext uri="{BB962C8B-B14F-4D97-AF65-F5344CB8AC3E}">
        <p14:creationId xmlns:p14="http://schemas.microsoft.com/office/powerpoint/2010/main" val="3145689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065452"/>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 up of a logo&#10;&#10;Description generated with high confidence">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2A2DEDD8-0930-4C5E-983D-A691AA61A897}"/>
              </a:ext>
            </a:extLst>
          </p:cNvPr>
          <p:cNvSpPr>
            <a:spLocks noGrp="1"/>
          </p:cNvSpPr>
          <p:nvPr>
            <p:ph type="title"/>
          </p:nvPr>
        </p:nvSpPr>
        <p:spPr>
          <a:xfrm>
            <a:off x="884419" y="620010"/>
            <a:ext cx="7375161" cy="994172"/>
          </a:xfrm>
        </p:spPr>
        <p:txBody>
          <a:bodyPr>
            <a:normAutofit/>
          </a:bodyPr>
          <a:lstStyle/>
          <a:p>
            <a:r>
              <a:rPr lang="en-US" sz="3000" dirty="0">
                <a:solidFill>
                  <a:srgbClr val="FFFFFF"/>
                </a:solidFill>
              </a:rPr>
              <a:t>Partnerships in the Same State</a:t>
            </a:r>
          </a:p>
        </p:txBody>
      </p:sp>
      <p:sp>
        <p:nvSpPr>
          <p:cNvPr id="3" name="Content Placeholder 2">
            <a:extLst>
              <a:ext uri="{FF2B5EF4-FFF2-40B4-BE49-F238E27FC236}">
                <a16:creationId xmlns:a16="http://schemas.microsoft.com/office/drawing/2014/main" id="{2A24388E-A735-4B8E-B02E-68E24A4DCCB3}"/>
              </a:ext>
            </a:extLst>
          </p:cNvPr>
          <p:cNvSpPr>
            <a:spLocks noGrp="1"/>
          </p:cNvSpPr>
          <p:nvPr>
            <p:ph idx="1"/>
          </p:nvPr>
        </p:nvSpPr>
        <p:spPr>
          <a:xfrm>
            <a:off x="884419" y="2319727"/>
            <a:ext cx="7375161" cy="2020482"/>
          </a:xfrm>
        </p:spPr>
        <p:txBody>
          <a:bodyPr>
            <a:normAutofit/>
          </a:bodyPr>
          <a:lstStyle/>
          <a:p>
            <a:r>
              <a:rPr lang="en-US" sz="1500">
                <a:solidFill>
                  <a:srgbClr val="000000"/>
                </a:solidFill>
              </a:rPr>
              <a:t>Higher funding limit for eligible partnerships does not apply to partnerships within a single state, territorial, or tribal government.</a:t>
            </a:r>
          </a:p>
          <a:p>
            <a:r>
              <a:rPr lang="en-US" sz="1500">
                <a:solidFill>
                  <a:srgbClr val="000000"/>
                </a:solidFill>
              </a:rPr>
              <a:t>For example: State environmental health agency and environmental agency; state university and state environmental agency</a:t>
            </a:r>
          </a:p>
          <a:p>
            <a:r>
              <a:rPr lang="en-US" sz="1500">
                <a:solidFill>
                  <a:srgbClr val="000000"/>
                </a:solidFill>
              </a:rPr>
              <a:t>This does not mean these types of partnerships aren’t allowed, just that they will not be considered for the higher funding level</a:t>
            </a:r>
          </a:p>
        </p:txBody>
      </p:sp>
      <p:sp>
        <p:nvSpPr>
          <p:cNvPr id="4" name="Slide Number Placeholder 3">
            <a:extLst>
              <a:ext uri="{FF2B5EF4-FFF2-40B4-BE49-F238E27FC236}">
                <a16:creationId xmlns:a16="http://schemas.microsoft.com/office/drawing/2014/main" id="{2072F534-414B-45D3-9DCB-D60A3ECA9F9C}"/>
              </a:ext>
            </a:extLst>
          </p:cNvPr>
          <p:cNvSpPr>
            <a:spLocks noGrp="1"/>
          </p:cNvSpPr>
          <p:nvPr>
            <p:ph type="sldNum" sz="quarter" idx="12"/>
          </p:nvPr>
        </p:nvSpPr>
        <p:spPr>
          <a:xfrm>
            <a:off x="8119447" y="4667776"/>
            <a:ext cx="428046" cy="235550"/>
          </a:xfrm>
        </p:spPr>
        <p:txBody>
          <a:bodyPr>
            <a:normAutofit/>
          </a:bodyPr>
          <a:lstStyle/>
          <a:p>
            <a:pPr>
              <a:spcAft>
                <a:spcPts val="600"/>
              </a:spcAft>
            </a:pPr>
            <a:fld id="{8C2325A4-E7CD-4866-833A-391F4E89E918}" type="slidenum">
              <a:rPr lang="en-US" sz="800">
                <a:solidFill>
                  <a:srgbClr val="898989"/>
                </a:solidFill>
              </a:rPr>
              <a:pPr>
                <a:spcAft>
                  <a:spcPts val="600"/>
                </a:spcAft>
              </a:pPr>
              <a:t>24</a:t>
            </a:fld>
            <a:endParaRPr lang="en-US" sz="800">
              <a:solidFill>
                <a:srgbClr val="898989"/>
              </a:solidFill>
            </a:endParaRPr>
          </a:p>
        </p:txBody>
      </p:sp>
      <p:sp>
        <p:nvSpPr>
          <p:cNvPr id="10" name="TextBox 9">
            <a:extLst>
              <a:ext uri="{FF2B5EF4-FFF2-40B4-BE49-F238E27FC236}">
                <a16:creationId xmlns:a16="http://schemas.microsoft.com/office/drawing/2014/main" id="{C1697B22-FBB8-4AD6-A1D4-2DC75EDF5D44}"/>
              </a:ext>
            </a:extLst>
          </p:cNvPr>
          <p:cNvSpPr txBox="1"/>
          <p:nvPr/>
        </p:nvSpPr>
        <p:spPr>
          <a:xfrm>
            <a:off x="762000" y="371006"/>
            <a:ext cx="1478010" cy="1323439"/>
          </a:xfrm>
          <a:prstGeom prst="rect">
            <a:avLst/>
          </a:prstGeom>
          <a:noFill/>
        </p:spPr>
        <p:txBody>
          <a:bodyPr wrap="square" rtlCol="0">
            <a:spAutoFit/>
          </a:bodyPr>
          <a:lstStyle/>
          <a:p>
            <a:r>
              <a:rPr lang="en-US" sz="8000" b="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7</a:t>
            </a:r>
          </a:p>
        </p:txBody>
      </p:sp>
    </p:spTree>
    <p:extLst>
      <p:ext uri="{BB962C8B-B14F-4D97-AF65-F5344CB8AC3E}">
        <p14:creationId xmlns:p14="http://schemas.microsoft.com/office/powerpoint/2010/main" val="2856507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065452"/>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 up of a logo&#10;&#10;Description generated with high confidence">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2A2DEDD8-0930-4C5E-983D-A691AA61A897}"/>
              </a:ext>
            </a:extLst>
          </p:cNvPr>
          <p:cNvSpPr>
            <a:spLocks noGrp="1"/>
          </p:cNvSpPr>
          <p:nvPr>
            <p:ph type="title"/>
          </p:nvPr>
        </p:nvSpPr>
        <p:spPr>
          <a:xfrm>
            <a:off x="1524000" y="620010"/>
            <a:ext cx="6735580" cy="994172"/>
          </a:xfrm>
        </p:spPr>
        <p:txBody>
          <a:bodyPr>
            <a:normAutofit fontScale="90000"/>
          </a:bodyPr>
          <a:lstStyle/>
          <a:p>
            <a:r>
              <a:rPr lang="en-US" sz="3000" dirty="0">
                <a:solidFill>
                  <a:srgbClr val="FFFFFF"/>
                </a:solidFill>
              </a:rPr>
              <a:t>Not Linking Work to Environmental</a:t>
            </a:r>
            <a:br>
              <a:rPr lang="en-US" sz="3000" dirty="0">
                <a:solidFill>
                  <a:srgbClr val="FFFFFF"/>
                </a:solidFill>
              </a:rPr>
            </a:br>
            <a:r>
              <a:rPr lang="en-US" sz="3000" dirty="0">
                <a:solidFill>
                  <a:srgbClr val="FFFFFF"/>
                </a:solidFill>
              </a:rPr>
              <a:t> Outcomes</a:t>
            </a:r>
          </a:p>
        </p:txBody>
      </p:sp>
      <p:sp>
        <p:nvSpPr>
          <p:cNvPr id="3" name="Content Placeholder 2">
            <a:extLst>
              <a:ext uri="{FF2B5EF4-FFF2-40B4-BE49-F238E27FC236}">
                <a16:creationId xmlns:a16="http://schemas.microsoft.com/office/drawing/2014/main" id="{2A24388E-A735-4B8E-B02E-68E24A4DCCB3}"/>
              </a:ext>
            </a:extLst>
          </p:cNvPr>
          <p:cNvSpPr>
            <a:spLocks noGrp="1"/>
          </p:cNvSpPr>
          <p:nvPr>
            <p:ph idx="1"/>
          </p:nvPr>
        </p:nvSpPr>
        <p:spPr>
          <a:xfrm>
            <a:off x="884419" y="2319727"/>
            <a:ext cx="7375161" cy="2020482"/>
          </a:xfrm>
        </p:spPr>
        <p:txBody>
          <a:bodyPr>
            <a:normAutofit/>
          </a:bodyPr>
          <a:lstStyle/>
          <a:p>
            <a:r>
              <a:rPr lang="en-US" sz="1500" dirty="0">
                <a:solidFill>
                  <a:srgbClr val="000000"/>
                </a:solidFill>
              </a:rPr>
              <a:t>Although it may seem obvious your project is supporting environmental outcomes, it’s not!</a:t>
            </a:r>
          </a:p>
          <a:p>
            <a:r>
              <a:rPr lang="en-US" sz="1500" dirty="0">
                <a:solidFill>
                  <a:srgbClr val="000000"/>
                </a:solidFill>
              </a:rPr>
              <a:t>Reviewers need to see explicit statements that connect your proposed work to environmental outcomes.</a:t>
            </a:r>
          </a:p>
        </p:txBody>
      </p:sp>
      <p:sp>
        <p:nvSpPr>
          <p:cNvPr id="4" name="Slide Number Placeholder 3">
            <a:extLst>
              <a:ext uri="{FF2B5EF4-FFF2-40B4-BE49-F238E27FC236}">
                <a16:creationId xmlns:a16="http://schemas.microsoft.com/office/drawing/2014/main" id="{2072F534-414B-45D3-9DCB-D60A3ECA9F9C}"/>
              </a:ext>
            </a:extLst>
          </p:cNvPr>
          <p:cNvSpPr>
            <a:spLocks noGrp="1"/>
          </p:cNvSpPr>
          <p:nvPr>
            <p:ph type="sldNum" sz="quarter" idx="12"/>
          </p:nvPr>
        </p:nvSpPr>
        <p:spPr>
          <a:xfrm>
            <a:off x="8119447" y="4667776"/>
            <a:ext cx="428046" cy="235550"/>
          </a:xfrm>
        </p:spPr>
        <p:txBody>
          <a:bodyPr>
            <a:normAutofit/>
          </a:bodyPr>
          <a:lstStyle/>
          <a:p>
            <a:pPr>
              <a:spcAft>
                <a:spcPts val="600"/>
              </a:spcAft>
            </a:pPr>
            <a:fld id="{8C2325A4-E7CD-4866-833A-391F4E89E918}" type="slidenum">
              <a:rPr lang="en-US" sz="800">
                <a:solidFill>
                  <a:srgbClr val="898989"/>
                </a:solidFill>
              </a:rPr>
              <a:pPr>
                <a:spcAft>
                  <a:spcPts val="600"/>
                </a:spcAft>
              </a:pPr>
              <a:t>25</a:t>
            </a:fld>
            <a:endParaRPr lang="en-US" sz="800">
              <a:solidFill>
                <a:srgbClr val="898989"/>
              </a:solidFill>
            </a:endParaRPr>
          </a:p>
        </p:txBody>
      </p:sp>
      <p:sp>
        <p:nvSpPr>
          <p:cNvPr id="10" name="TextBox 9">
            <a:extLst>
              <a:ext uri="{FF2B5EF4-FFF2-40B4-BE49-F238E27FC236}">
                <a16:creationId xmlns:a16="http://schemas.microsoft.com/office/drawing/2014/main" id="{B9873CB5-D64D-4286-BAC1-9E8EDEB321C5}"/>
              </a:ext>
            </a:extLst>
          </p:cNvPr>
          <p:cNvSpPr txBox="1"/>
          <p:nvPr/>
        </p:nvSpPr>
        <p:spPr>
          <a:xfrm>
            <a:off x="762000" y="371006"/>
            <a:ext cx="1478010" cy="1323439"/>
          </a:xfrm>
          <a:prstGeom prst="rect">
            <a:avLst/>
          </a:prstGeom>
          <a:noFill/>
        </p:spPr>
        <p:txBody>
          <a:bodyPr wrap="square" rtlCol="0">
            <a:spAutoFit/>
          </a:bodyPr>
          <a:lstStyle/>
          <a:p>
            <a:r>
              <a:rPr lang="en-US" sz="8000" b="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6</a:t>
            </a:r>
          </a:p>
        </p:txBody>
      </p:sp>
    </p:spTree>
    <p:extLst>
      <p:ext uri="{BB962C8B-B14F-4D97-AF65-F5344CB8AC3E}">
        <p14:creationId xmlns:p14="http://schemas.microsoft.com/office/powerpoint/2010/main" val="2448473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065452"/>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2A2DEDD8-0930-4C5E-983D-A691AA61A897}"/>
              </a:ext>
            </a:extLst>
          </p:cNvPr>
          <p:cNvSpPr>
            <a:spLocks noGrp="1"/>
          </p:cNvSpPr>
          <p:nvPr>
            <p:ph type="title"/>
          </p:nvPr>
        </p:nvSpPr>
        <p:spPr>
          <a:xfrm>
            <a:off x="884419" y="620010"/>
            <a:ext cx="7375161" cy="994172"/>
          </a:xfrm>
        </p:spPr>
        <p:txBody>
          <a:bodyPr>
            <a:normAutofit fontScale="90000"/>
          </a:bodyPr>
          <a:lstStyle/>
          <a:p>
            <a:r>
              <a:rPr lang="en-US" sz="3000" dirty="0">
                <a:solidFill>
                  <a:srgbClr val="FFFFFF"/>
                </a:solidFill>
              </a:rPr>
              <a:t>Project Narratives with Unclear</a:t>
            </a:r>
            <a:br>
              <a:rPr lang="en-US" sz="3000" dirty="0">
                <a:solidFill>
                  <a:srgbClr val="FFFFFF"/>
                </a:solidFill>
              </a:rPr>
            </a:br>
            <a:r>
              <a:rPr lang="en-US" sz="3000" dirty="0">
                <a:solidFill>
                  <a:srgbClr val="FFFFFF"/>
                </a:solidFill>
              </a:rPr>
              <a:t> Organization</a:t>
            </a:r>
          </a:p>
        </p:txBody>
      </p:sp>
      <p:sp>
        <p:nvSpPr>
          <p:cNvPr id="3" name="Content Placeholder 2">
            <a:extLst>
              <a:ext uri="{FF2B5EF4-FFF2-40B4-BE49-F238E27FC236}">
                <a16:creationId xmlns:a16="http://schemas.microsoft.com/office/drawing/2014/main" id="{2A24388E-A735-4B8E-B02E-68E24A4DCCB3}"/>
              </a:ext>
            </a:extLst>
          </p:cNvPr>
          <p:cNvSpPr>
            <a:spLocks noGrp="1"/>
          </p:cNvSpPr>
          <p:nvPr>
            <p:ph idx="1"/>
          </p:nvPr>
        </p:nvSpPr>
        <p:spPr>
          <a:xfrm>
            <a:off x="884419" y="2319727"/>
            <a:ext cx="7375161" cy="2020482"/>
          </a:xfrm>
        </p:spPr>
        <p:txBody>
          <a:bodyPr>
            <a:normAutofit/>
          </a:bodyPr>
          <a:lstStyle/>
          <a:p>
            <a:r>
              <a:rPr lang="en-US" sz="1500" dirty="0">
                <a:solidFill>
                  <a:srgbClr val="000000"/>
                </a:solidFill>
              </a:rPr>
              <a:t>EPA does not dictate how a project narrative should be organized, however it is best practice to make it easy for reviewers to find how an applicant is meeting the evaluation criteria.</a:t>
            </a:r>
          </a:p>
          <a:p>
            <a:r>
              <a:rPr lang="en-US" sz="1500" dirty="0">
                <a:solidFill>
                  <a:srgbClr val="000000"/>
                </a:solidFill>
              </a:rPr>
              <a:t>Best practice is to follow the proposal organization outlined in Appendix E.</a:t>
            </a:r>
          </a:p>
        </p:txBody>
      </p:sp>
      <p:sp>
        <p:nvSpPr>
          <p:cNvPr id="4" name="Slide Number Placeholder 3">
            <a:extLst>
              <a:ext uri="{FF2B5EF4-FFF2-40B4-BE49-F238E27FC236}">
                <a16:creationId xmlns:a16="http://schemas.microsoft.com/office/drawing/2014/main" id="{2072F534-414B-45D3-9DCB-D60A3ECA9F9C}"/>
              </a:ext>
            </a:extLst>
          </p:cNvPr>
          <p:cNvSpPr>
            <a:spLocks noGrp="1"/>
          </p:cNvSpPr>
          <p:nvPr>
            <p:ph type="sldNum" sz="quarter" idx="12"/>
          </p:nvPr>
        </p:nvSpPr>
        <p:spPr>
          <a:xfrm>
            <a:off x="8119447" y="4667776"/>
            <a:ext cx="428046" cy="235550"/>
          </a:xfrm>
        </p:spPr>
        <p:txBody>
          <a:bodyPr>
            <a:normAutofit/>
          </a:bodyPr>
          <a:lstStyle/>
          <a:p>
            <a:pPr>
              <a:spcAft>
                <a:spcPts val="600"/>
              </a:spcAft>
            </a:pPr>
            <a:fld id="{8C2325A4-E7CD-4866-833A-391F4E89E918}" type="slidenum">
              <a:rPr lang="en-US" sz="800">
                <a:solidFill>
                  <a:srgbClr val="898989"/>
                </a:solidFill>
              </a:rPr>
              <a:pPr>
                <a:spcAft>
                  <a:spcPts val="600"/>
                </a:spcAft>
              </a:pPr>
              <a:t>26</a:t>
            </a:fld>
            <a:endParaRPr lang="en-US" sz="800">
              <a:solidFill>
                <a:srgbClr val="898989"/>
              </a:solidFill>
            </a:endParaRPr>
          </a:p>
        </p:txBody>
      </p:sp>
      <p:sp>
        <p:nvSpPr>
          <p:cNvPr id="10" name="TextBox 9">
            <a:extLst>
              <a:ext uri="{FF2B5EF4-FFF2-40B4-BE49-F238E27FC236}">
                <a16:creationId xmlns:a16="http://schemas.microsoft.com/office/drawing/2014/main" id="{F5BCE669-CBCD-4175-96A0-635C6053EF30}"/>
              </a:ext>
            </a:extLst>
          </p:cNvPr>
          <p:cNvSpPr txBox="1"/>
          <p:nvPr/>
        </p:nvSpPr>
        <p:spPr>
          <a:xfrm>
            <a:off x="762000" y="371006"/>
            <a:ext cx="1478010" cy="1323439"/>
          </a:xfrm>
          <a:prstGeom prst="rect">
            <a:avLst/>
          </a:prstGeom>
          <a:noFill/>
        </p:spPr>
        <p:txBody>
          <a:bodyPr wrap="square" rtlCol="0">
            <a:spAutoFit/>
          </a:bodyPr>
          <a:lstStyle/>
          <a:p>
            <a:r>
              <a:rPr lang="en-US" sz="8000" b="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5</a:t>
            </a:r>
          </a:p>
        </p:txBody>
      </p:sp>
    </p:spTree>
    <p:extLst>
      <p:ext uri="{BB962C8B-B14F-4D97-AF65-F5344CB8AC3E}">
        <p14:creationId xmlns:p14="http://schemas.microsoft.com/office/powerpoint/2010/main" val="1659077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065452"/>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high confidence">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2A2DEDD8-0930-4C5E-983D-A691AA61A897}"/>
              </a:ext>
            </a:extLst>
          </p:cNvPr>
          <p:cNvSpPr>
            <a:spLocks noGrp="1"/>
          </p:cNvSpPr>
          <p:nvPr>
            <p:ph type="title"/>
          </p:nvPr>
        </p:nvSpPr>
        <p:spPr>
          <a:xfrm>
            <a:off x="884419" y="620010"/>
            <a:ext cx="7375161" cy="994172"/>
          </a:xfrm>
        </p:spPr>
        <p:txBody>
          <a:bodyPr vert="horz" lIns="91440" tIns="45720" rIns="91440" bIns="45720" rtlCol="0">
            <a:normAutofit/>
          </a:bodyPr>
          <a:lstStyle/>
          <a:p>
            <a:r>
              <a:rPr lang="en-US" sz="3000" kern="1200">
                <a:solidFill>
                  <a:srgbClr val="FFFFFF"/>
                </a:solidFill>
                <a:latin typeface="+mj-lt"/>
                <a:ea typeface="+mj-ea"/>
                <a:cs typeface="+mj-cs"/>
              </a:rPr>
              <a:t>Including Too Much Information</a:t>
            </a:r>
          </a:p>
        </p:txBody>
      </p:sp>
      <p:sp>
        <p:nvSpPr>
          <p:cNvPr id="3" name="Content Placeholder 2">
            <a:extLst>
              <a:ext uri="{FF2B5EF4-FFF2-40B4-BE49-F238E27FC236}">
                <a16:creationId xmlns:a16="http://schemas.microsoft.com/office/drawing/2014/main" id="{2A24388E-A735-4B8E-B02E-68E24A4DCCB3}"/>
              </a:ext>
            </a:extLst>
          </p:cNvPr>
          <p:cNvSpPr>
            <a:spLocks noGrp="1"/>
          </p:cNvSpPr>
          <p:nvPr>
            <p:ph idx="1"/>
          </p:nvPr>
        </p:nvSpPr>
        <p:spPr>
          <a:xfrm>
            <a:off x="884419" y="2319727"/>
            <a:ext cx="7375161" cy="2020482"/>
          </a:xfrm>
        </p:spPr>
        <p:txBody>
          <a:bodyPr vert="horz" lIns="91440" tIns="45720" rIns="91440" bIns="45720" rtlCol="0">
            <a:normAutofit/>
          </a:bodyPr>
          <a:lstStyle/>
          <a:p>
            <a:pPr>
              <a:spcBef>
                <a:spcPts val="1000"/>
              </a:spcBef>
            </a:pPr>
            <a:r>
              <a:rPr lang="en-US" sz="1500" kern="1200" dirty="0">
                <a:solidFill>
                  <a:srgbClr val="000000"/>
                </a:solidFill>
                <a:latin typeface="+mn-lt"/>
                <a:ea typeface="+mn-ea"/>
                <a:cs typeface="+mn-cs"/>
              </a:rPr>
              <a:t>Only include information that will be scored in your Project Narrative.</a:t>
            </a:r>
          </a:p>
          <a:p>
            <a:pPr>
              <a:spcBef>
                <a:spcPts val="1000"/>
              </a:spcBef>
            </a:pPr>
            <a:r>
              <a:rPr lang="en-US" sz="1500" kern="1200" dirty="0">
                <a:solidFill>
                  <a:srgbClr val="000000"/>
                </a:solidFill>
                <a:latin typeface="+mn-lt"/>
                <a:ea typeface="+mn-ea"/>
                <a:cs typeface="+mn-cs"/>
              </a:rPr>
              <a:t>Stay within the 10 page limit!</a:t>
            </a:r>
          </a:p>
        </p:txBody>
      </p:sp>
      <p:sp>
        <p:nvSpPr>
          <p:cNvPr id="4" name="Slide Number Placeholder 3">
            <a:extLst>
              <a:ext uri="{FF2B5EF4-FFF2-40B4-BE49-F238E27FC236}">
                <a16:creationId xmlns:a16="http://schemas.microsoft.com/office/drawing/2014/main" id="{2072F534-414B-45D3-9DCB-D60A3ECA9F9C}"/>
              </a:ext>
            </a:extLst>
          </p:cNvPr>
          <p:cNvSpPr>
            <a:spLocks noGrp="1"/>
          </p:cNvSpPr>
          <p:nvPr>
            <p:ph type="sldNum" sz="quarter" idx="12"/>
          </p:nvPr>
        </p:nvSpPr>
        <p:spPr>
          <a:xfrm>
            <a:off x="8119447" y="4667776"/>
            <a:ext cx="428046" cy="235550"/>
          </a:xfrm>
        </p:spPr>
        <p:txBody>
          <a:bodyPr vert="horz" lIns="91440" tIns="45720" rIns="91440" bIns="45720" rtlCol="0">
            <a:normAutofit/>
          </a:bodyPr>
          <a:lstStyle/>
          <a:p>
            <a:pPr>
              <a:spcAft>
                <a:spcPts val="600"/>
              </a:spcAft>
            </a:pPr>
            <a:fld id="{8C2325A4-E7CD-4866-833A-391F4E89E918}" type="slidenum">
              <a:rPr lang="en-US" sz="800">
                <a:solidFill>
                  <a:srgbClr val="898989"/>
                </a:solidFill>
              </a:rPr>
              <a:pPr>
                <a:spcAft>
                  <a:spcPts val="600"/>
                </a:spcAft>
              </a:pPr>
              <a:t>27</a:t>
            </a:fld>
            <a:endParaRPr lang="en-US" sz="800">
              <a:solidFill>
                <a:srgbClr val="898989"/>
              </a:solidFill>
            </a:endParaRPr>
          </a:p>
        </p:txBody>
      </p:sp>
      <p:sp>
        <p:nvSpPr>
          <p:cNvPr id="12" name="TextBox 11">
            <a:extLst>
              <a:ext uri="{FF2B5EF4-FFF2-40B4-BE49-F238E27FC236}">
                <a16:creationId xmlns:a16="http://schemas.microsoft.com/office/drawing/2014/main" id="{6C9F5E09-E267-4B36-9DF5-CBE6120EF3C2}"/>
              </a:ext>
            </a:extLst>
          </p:cNvPr>
          <p:cNvSpPr txBox="1"/>
          <p:nvPr/>
        </p:nvSpPr>
        <p:spPr>
          <a:xfrm>
            <a:off x="762000" y="371006"/>
            <a:ext cx="1478010" cy="1323439"/>
          </a:xfrm>
          <a:prstGeom prst="rect">
            <a:avLst/>
          </a:prstGeom>
          <a:noFill/>
        </p:spPr>
        <p:txBody>
          <a:bodyPr wrap="square" rtlCol="0">
            <a:spAutoFit/>
          </a:bodyPr>
          <a:lstStyle/>
          <a:p>
            <a:r>
              <a:rPr lang="en-US" sz="8000" b="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4</a:t>
            </a:r>
          </a:p>
        </p:txBody>
      </p:sp>
    </p:spTree>
    <p:extLst>
      <p:ext uri="{BB962C8B-B14F-4D97-AF65-F5344CB8AC3E}">
        <p14:creationId xmlns:p14="http://schemas.microsoft.com/office/powerpoint/2010/main" val="1136033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065452"/>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 up of a logo&#10;&#10;Description generated with high confidence">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2A2DEDD8-0930-4C5E-983D-A691AA61A897}"/>
              </a:ext>
            </a:extLst>
          </p:cNvPr>
          <p:cNvSpPr>
            <a:spLocks noGrp="1"/>
          </p:cNvSpPr>
          <p:nvPr>
            <p:ph type="title"/>
          </p:nvPr>
        </p:nvSpPr>
        <p:spPr>
          <a:xfrm>
            <a:off x="884419" y="620010"/>
            <a:ext cx="7375161" cy="994172"/>
          </a:xfrm>
        </p:spPr>
        <p:txBody>
          <a:bodyPr>
            <a:normAutofit/>
          </a:bodyPr>
          <a:lstStyle/>
          <a:p>
            <a:r>
              <a:rPr lang="en-US" sz="3000">
                <a:solidFill>
                  <a:srgbClr val="FFFFFF"/>
                </a:solidFill>
              </a:rPr>
              <a:t>Unrealistic Project Timelines</a:t>
            </a:r>
          </a:p>
        </p:txBody>
      </p:sp>
      <p:sp>
        <p:nvSpPr>
          <p:cNvPr id="3" name="Content Placeholder 2">
            <a:extLst>
              <a:ext uri="{FF2B5EF4-FFF2-40B4-BE49-F238E27FC236}">
                <a16:creationId xmlns:a16="http://schemas.microsoft.com/office/drawing/2014/main" id="{2A24388E-A735-4B8E-B02E-68E24A4DCCB3}"/>
              </a:ext>
            </a:extLst>
          </p:cNvPr>
          <p:cNvSpPr>
            <a:spLocks noGrp="1"/>
          </p:cNvSpPr>
          <p:nvPr>
            <p:ph idx="1"/>
          </p:nvPr>
        </p:nvSpPr>
        <p:spPr>
          <a:xfrm>
            <a:off x="884419" y="2319727"/>
            <a:ext cx="7375161" cy="2020482"/>
          </a:xfrm>
        </p:spPr>
        <p:txBody>
          <a:bodyPr>
            <a:normAutofit/>
          </a:bodyPr>
          <a:lstStyle/>
          <a:p>
            <a:r>
              <a:rPr lang="en-US" sz="1500" dirty="0">
                <a:solidFill>
                  <a:srgbClr val="000000"/>
                </a:solidFill>
              </a:rPr>
              <a:t>Setting ambitious timelines frequently results in grants needing to go through modifications after award to extend the project period.</a:t>
            </a:r>
          </a:p>
          <a:p>
            <a:r>
              <a:rPr lang="en-US" sz="1500" dirty="0">
                <a:solidFill>
                  <a:srgbClr val="000000"/>
                </a:solidFill>
              </a:rPr>
              <a:t>Build in time for approvals and delays.</a:t>
            </a:r>
          </a:p>
          <a:p>
            <a:r>
              <a:rPr lang="en-US" sz="1500" dirty="0">
                <a:solidFill>
                  <a:srgbClr val="000000"/>
                </a:solidFill>
              </a:rPr>
              <a:t>Suggest using the full 3 year period available! No trouble in finishing early.</a:t>
            </a:r>
          </a:p>
        </p:txBody>
      </p:sp>
      <p:sp>
        <p:nvSpPr>
          <p:cNvPr id="4" name="Slide Number Placeholder 3">
            <a:extLst>
              <a:ext uri="{FF2B5EF4-FFF2-40B4-BE49-F238E27FC236}">
                <a16:creationId xmlns:a16="http://schemas.microsoft.com/office/drawing/2014/main" id="{2072F534-414B-45D3-9DCB-D60A3ECA9F9C}"/>
              </a:ext>
            </a:extLst>
          </p:cNvPr>
          <p:cNvSpPr>
            <a:spLocks noGrp="1"/>
          </p:cNvSpPr>
          <p:nvPr>
            <p:ph type="sldNum" sz="quarter" idx="12"/>
          </p:nvPr>
        </p:nvSpPr>
        <p:spPr>
          <a:xfrm>
            <a:off x="8119447" y="4667776"/>
            <a:ext cx="428046" cy="235550"/>
          </a:xfrm>
        </p:spPr>
        <p:txBody>
          <a:bodyPr>
            <a:normAutofit/>
          </a:bodyPr>
          <a:lstStyle/>
          <a:p>
            <a:pPr>
              <a:spcAft>
                <a:spcPts val="600"/>
              </a:spcAft>
            </a:pPr>
            <a:fld id="{8C2325A4-E7CD-4866-833A-391F4E89E918}" type="slidenum">
              <a:rPr lang="en-US" sz="800">
                <a:solidFill>
                  <a:srgbClr val="898989"/>
                </a:solidFill>
              </a:rPr>
              <a:pPr>
                <a:spcAft>
                  <a:spcPts val="600"/>
                </a:spcAft>
              </a:pPr>
              <a:t>28</a:t>
            </a:fld>
            <a:endParaRPr lang="en-US" sz="800">
              <a:solidFill>
                <a:srgbClr val="898989"/>
              </a:solidFill>
            </a:endParaRPr>
          </a:p>
        </p:txBody>
      </p:sp>
      <p:sp>
        <p:nvSpPr>
          <p:cNvPr id="10" name="TextBox 9">
            <a:extLst>
              <a:ext uri="{FF2B5EF4-FFF2-40B4-BE49-F238E27FC236}">
                <a16:creationId xmlns:a16="http://schemas.microsoft.com/office/drawing/2014/main" id="{59CC416E-1C07-4DCA-812B-F89FDD6A7184}"/>
              </a:ext>
            </a:extLst>
          </p:cNvPr>
          <p:cNvSpPr txBox="1"/>
          <p:nvPr/>
        </p:nvSpPr>
        <p:spPr>
          <a:xfrm>
            <a:off x="762000" y="371006"/>
            <a:ext cx="1478010" cy="1323439"/>
          </a:xfrm>
          <a:prstGeom prst="rect">
            <a:avLst/>
          </a:prstGeom>
          <a:noFill/>
        </p:spPr>
        <p:txBody>
          <a:bodyPr wrap="square" rtlCol="0">
            <a:spAutoFit/>
          </a:bodyPr>
          <a:lstStyle/>
          <a:p>
            <a:r>
              <a:rPr lang="en-US" sz="8000" b="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3</a:t>
            </a:r>
          </a:p>
        </p:txBody>
      </p:sp>
    </p:spTree>
    <p:extLst>
      <p:ext uri="{BB962C8B-B14F-4D97-AF65-F5344CB8AC3E}">
        <p14:creationId xmlns:p14="http://schemas.microsoft.com/office/powerpoint/2010/main" val="813227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065452"/>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2A2DEDD8-0930-4C5E-983D-A691AA61A897}"/>
              </a:ext>
            </a:extLst>
          </p:cNvPr>
          <p:cNvSpPr>
            <a:spLocks noGrp="1"/>
          </p:cNvSpPr>
          <p:nvPr>
            <p:ph type="title"/>
          </p:nvPr>
        </p:nvSpPr>
        <p:spPr>
          <a:xfrm>
            <a:off x="884419" y="620010"/>
            <a:ext cx="7375161" cy="994172"/>
          </a:xfrm>
        </p:spPr>
        <p:txBody>
          <a:bodyPr>
            <a:normAutofit/>
          </a:bodyPr>
          <a:lstStyle/>
          <a:p>
            <a:r>
              <a:rPr lang="en-US" sz="3000">
                <a:solidFill>
                  <a:srgbClr val="FFFFFF"/>
                </a:solidFill>
              </a:rPr>
              <a:t>Not Including Budget Narrative</a:t>
            </a:r>
          </a:p>
        </p:txBody>
      </p:sp>
      <p:sp>
        <p:nvSpPr>
          <p:cNvPr id="3" name="Content Placeholder 2">
            <a:extLst>
              <a:ext uri="{FF2B5EF4-FFF2-40B4-BE49-F238E27FC236}">
                <a16:creationId xmlns:a16="http://schemas.microsoft.com/office/drawing/2014/main" id="{2A24388E-A735-4B8E-B02E-68E24A4DCCB3}"/>
              </a:ext>
            </a:extLst>
          </p:cNvPr>
          <p:cNvSpPr>
            <a:spLocks noGrp="1"/>
          </p:cNvSpPr>
          <p:nvPr>
            <p:ph idx="1"/>
          </p:nvPr>
        </p:nvSpPr>
        <p:spPr>
          <a:xfrm>
            <a:off x="884419" y="2319727"/>
            <a:ext cx="7375161" cy="2020482"/>
          </a:xfrm>
        </p:spPr>
        <p:txBody>
          <a:bodyPr>
            <a:normAutofit/>
          </a:bodyPr>
          <a:lstStyle/>
          <a:p>
            <a:r>
              <a:rPr lang="en-US" sz="1500" dirty="0">
                <a:solidFill>
                  <a:srgbClr val="000000"/>
                </a:solidFill>
              </a:rPr>
              <a:t>Reviewers evaluate the appropriateness of an applicants budget, using cost estimates provided in the appendices.</a:t>
            </a:r>
          </a:p>
          <a:p>
            <a:r>
              <a:rPr lang="en-US" sz="1500" dirty="0">
                <a:solidFill>
                  <a:srgbClr val="000000"/>
                </a:solidFill>
              </a:rPr>
              <a:t>We understand that each applicant situation is unique, tell us why the budget requested is appropriate for your project and how you’ve arrived at that figure.</a:t>
            </a:r>
          </a:p>
          <a:p>
            <a:pPr lvl="1"/>
            <a:r>
              <a:rPr lang="en-US" sz="1100" dirty="0">
                <a:solidFill>
                  <a:srgbClr val="000000"/>
                </a:solidFill>
              </a:rPr>
              <a:t>Should be a written paragraph</a:t>
            </a:r>
          </a:p>
          <a:p>
            <a:pPr lvl="1"/>
            <a:r>
              <a:rPr lang="en-US" sz="1100" dirty="0">
                <a:solidFill>
                  <a:srgbClr val="000000"/>
                </a:solidFill>
              </a:rPr>
              <a:t>Explain your indirect cost calculation, including any modifications!</a:t>
            </a:r>
          </a:p>
          <a:p>
            <a:pPr lvl="1"/>
            <a:r>
              <a:rPr lang="en-US" sz="1100" dirty="0">
                <a:solidFill>
                  <a:srgbClr val="000000"/>
                </a:solidFill>
              </a:rPr>
              <a:t>Budget for each goal and each output</a:t>
            </a:r>
          </a:p>
        </p:txBody>
      </p:sp>
      <p:sp>
        <p:nvSpPr>
          <p:cNvPr id="4" name="Slide Number Placeholder 3">
            <a:extLst>
              <a:ext uri="{FF2B5EF4-FFF2-40B4-BE49-F238E27FC236}">
                <a16:creationId xmlns:a16="http://schemas.microsoft.com/office/drawing/2014/main" id="{2072F534-414B-45D3-9DCB-D60A3ECA9F9C}"/>
              </a:ext>
            </a:extLst>
          </p:cNvPr>
          <p:cNvSpPr>
            <a:spLocks noGrp="1"/>
          </p:cNvSpPr>
          <p:nvPr>
            <p:ph type="sldNum" sz="quarter" idx="12"/>
          </p:nvPr>
        </p:nvSpPr>
        <p:spPr>
          <a:xfrm>
            <a:off x="8119447" y="4667776"/>
            <a:ext cx="428046" cy="235550"/>
          </a:xfrm>
        </p:spPr>
        <p:txBody>
          <a:bodyPr>
            <a:normAutofit/>
          </a:bodyPr>
          <a:lstStyle/>
          <a:p>
            <a:pPr>
              <a:spcAft>
                <a:spcPts val="600"/>
              </a:spcAft>
            </a:pPr>
            <a:fld id="{8C2325A4-E7CD-4866-833A-391F4E89E918}" type="slidenum">
              <a:rPr lang="en-US" sz="800">
                <a:solidFill>
                  <a:srgbClr val="898989"/>
                </a:solidFill>
              </a:rPr>
              <a:pPr>
                <a:spcAft>
                  <a:spcPts val="600"/>
                </a:spcAft>
              </a:pPr>
              <a:t>29</a:t>
            </a:fld>
            <a:endParaRPr lang="en-US" sz="800">
              <a:solidFill>
                <a:srgbClr val="898989"/>
              </a:solidFill>
            </a:endParaRPr>
          </a:p>
        </p:txBody>
      </p:sp>
      <p:sp>
        <p:nvSpPr>
          <p:cNvPr id="10" name="TextBox 9">
            <a:extLst>
              <a:ext uri="{FF2B5EF4-FFF2-40B4-BE49-F238E27FC236}">
                <a16:creationId xmlns:a16="http://schemas.microsoft.com/office/drawing/2014/main" id="{57481DCC-6418-4B27-B1AB-8F64AF235AC6}"/>
              </a:ext>
            </a:extLst>
          </p:cNvPr>
          <p:cNvSpPr txBox="1"/>
          <p:nvPr/>
        </p:nvSpPr>
        <p:spPr>
          <a:xfrm>
            <a:off x="731790" y="371006"/>
            <a:ext cx="1478010" cy="1323439"/>
          </a:xfrm>
          <a:prstGeom prst="rect">
            <a:avLst/>
          </a:prstGeom>
          <a:noFill/>
        </p:spPr>
        <p:txBody>
          <a:bodyPr wrap="square" rtlCol="0">
            <a:spAutoFit/>
          </a:bodyPr>
          <a:lstStyle/>
          <a:p>
            <a:r>
              <a:rPr lang="en-US" sz="8000" b="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2</a:t>
            </a:r>
          </a:p>
        </p:txBody>
      </p:sp>
    </p:spTree>
    <p:extLst>
      <p:ext uri="{BB962C8B-B14F-4D97-AF65-F5344CB8AC3E}">
        <p14:creationId xmlns:p14="http://schemas.microsoft.com/office/powerpoint/2010/main" val="4213102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722907"/>
            <a:ext cx="2620771" cy="3697685"/>
          </a:xfrm>
        </p:spPr>
        <p:txBody>
          <a:bodyPr>
            <a:normAutofit/>
          </a:bodyPr>
          <a:lstStyle/>
          <a:p>
            <a:pPr algn="r"/>
            <a:r>
              <a:rPr lang="en-US" sz="3700" dirty="0">
                <a:solidFill>
                  <a:schemeClr val="accent1"/>
                </a:solidFill>
              </a:rPr>
              <a:t>Presentation Overview</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43050"/>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2023" y="722907"/>
            <a:ext cx="4783327" cy="3697685"/>
          </a:xfrm>
        </p:spPr>
        <p:txBody>
          <a:bodyPr anchor="ctr">
            <a:normAutofit/>
          </a:bodyPr>
          <a:lstStyle/>
          <a:p>
            <a:r>
              <a:rPr lang="en-US" sz="1800" dirty="0"/>
              <a:t>Purpose of EN grants and Application Process   </a:t>
            </a:r>
          </a:p>
          <a:p>
            <a:r>
              <a:rPr lang="en-US" sz="1800" dirty="0"/>
              <a:t>Critical Elements of the Solicitation Notice</a:t>
            </a:r>
          </a:p>
          <a:p>
            <a:r>
              <a:rPr lang="en-US" sz="1800" dirty="0"/>
              <a:t>Best Practices</a:t>
            </a:r>
          </a:p>
          <a:p>
            <a:r>
              <a:rPr lang="en-US" sz="1800" dirty="0"/>
              <a:t>Top 10 Common Mistakes to Avoid</a:t>
            </a:r>
          </a:p>
          <a:p>
            <a:r>
              <a:rPr lang="en-US" sz="1800" dirty="0"/>
              <a:t>Stay Connected</a:t>
            </a:r>
          </a:p>
          <a:p>
            <a:r>
              <a:rPr lang="en-US" sz="1800" dirty="0"/>
              <a:t>Questions and Discussion</a:t>
            </a:r>
          </a:p>
        </p:txBody>
      </p:sp>
      <p:sp>
        <p:nvSpPr>
          <p:cNvPr id="4" name="Slide Number Placeholder 3"/>
          <p:cNvSpPr>
            <a:spLocks noGrp="1"/>
          </p:cNvSpPr>
          <p:nvPr>
            <p:ph type="sldNum" sz="quarter" idx="12"/>
          </p:nvPr>
        </p:nvSpPr>
        <p:spPr>
          <a:xfrm>
            <a:off x="7928637" y="4525109"/>
            <a:ext cx="586712" cy="273844"/>
          </a:xfrm>
        </p:spPr>
        <p:txBody>
          <a:bodyPr>
            <a:normAutofit/>
          </a:bodyPr>
          <a:lstStyle/>
          <a:p>
            <a:pPr>
              <a:spcAft>
                <a:spcPts val="600"/>
              </a:spcAft>
            </a:pPr>
            <a:fld id="{8C2325A4-E7CD-4866-833A-391F4E89E918}" type="slidenum">
              <a:rPr lang="en-US" sz="800">
                <a:solidFill>
                  <a:schemeClr val="tx1">
                    <a:alpha val="80000"/>
                  </a:schemeClr>
                </a:solidFill>
              </a:rPr>
              <a:pPr>
                <a:spcAft>
                  <a:spcPts val="600"/>
                </a:spcAft>
              </a:pPr>
              <a:t>3</a:t>
            </a:fld>
            <a:endParaRPr lang="en-US" sz="800">
              <a:solidFill>
                <a:schemeClr val="tx1">
                  <a:alpha val="80000"/>
                </a:schemeClr>
              </a:solidFill>
            </a:endParaRPr>
          </a:p>
        </p:txBody>
      </p:sp>
    </p:spTree>
    <p:extLst>
      <p:ext uri="{BB962C8B-B14F-4D97-AF65-F5344CB8AC3E}">
        <p14:creationId xmlns:p14="http://schemas.microsoft.com/office/powerpoint/2010/main" val="1934615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065452"/>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 up of a logo&#10;&#10;Description generated with high confidence">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2A2DEDD8-0930-4C5E-983D-A691AA61A897}"/>
              </a:ext>
            </a:extLst>
          </p:cNvPr>
          <p:cNvSpPr>
            <a:spLocks noGrp="1"/>
          </p:cNvSpPr>
          <p:nvPr>
            <p:ph type="title"/>
          </p:nvPr>
        </p:nvSpPr>
        <p:spPr>
          <a:xfrm>
            <a:off x="884419" y="620010"/>
            <a:ext cx="7375161" cy="994172"/>
          </a:xfrm>
        </p:spPr>
        <p:txBody>
          <a:bodyPr>
            <a:normAutofit/>
          </a:bodyPr>
          <a:lstStyle/>
          <a:p>
            <a:r>
              <a:rPr lang="en-US" sz="3000">
                <a:solidFill>
                  <a:srgbClr val="FFFFFF"/>
                </a:solidFill>
              </a:rPr>
              <a:t>Mismatching Budgets</a:t>
            </a:r>
          </a:p>
        </p:txBody>
      </p:sp>
      <p:sp>
        <p:nvSpPr>
          <p:cNvPr id="3" name="Content Placeholder 2">
            <a:extLst>
              <a:ext uri="{FF2B5EF4-FFF2-40B4-BE49-F238E27FC236}">
                <a16:creationId xmlns:a16="http://schemas.microsoft.com/office/drawing/2014/main" id="{2A24388E-A735-4B8E-B02E-68E24A4DCCB3}"/>
              </a:ext>
            </a:extLst>
          </p:cNvPr>
          <p:cNvSpPr>
            <a:spLocks noGrp="1"/>
          </p:cNvSpPr>
          <p:nvPr>
            <p:ph idx="1"/>
          </p:nvPr>
        </p:nvSpPr>
        <p:spPr>
          <a:xfrm>
            <a:off x="884419" y="2319727"/>
            <a:ext cx="7375161" cy="2020482"/>
          </a:xfrm>
        </p:spPr>
        <p:txBody>
          <a:bodyPr>
            <a:normAutofit/>
          </a:bodyPr>
          <a:lstStyle/>
          <a:p>
            <a:r>
              <a:rPr lang="en-US" sz="1500">
                <a:solidFill>
                  <a:srgbClr val="000000"/>
                </a:solidFill>
              </a:rPr>
              <a:t>Ensure the budget in your project narrative, 424 forms, and detailed itemized budget all match before you submit your final application package.</a:t>
            </a:r>
          </a:p>
        </p:txBody>
      </p:sp>
      <p:sp>
        <p:nvSpPr>
          <p:cNvPr id="4" name="Slide Number Placeholder 3">
            <a:extLst>
              <a:ext uri="{FF2B5EF4-FFF2-40B4-BE49-F238E27FC236}">
                <a16:creationId xmlns:a16="http://schemas.microsoft.com/office/drawing/2014/main" id="{2072F534-414B-45D3-9DCB-D60A3ECA9F9C}"/>
              </a:ext>
            </a:extLst>
          </p:cNvPr>
          <p:cNvSpPr>
            <a:spLocks noGrp="1"/>
          </p:cNvSpPr>
          <p:nvPr>
            <p:ph type="sldNum" sz="quarter" idx="12"/>
          </p:nvPr>
        </p:nvSpPr>
        <p:spPr>
          <a:xfrm>
            <a:off x="8119447" y="4667776"/>
            <a:ext cx="428046" cy="235550"/>
          </a:xfrm>
        </p:spPr>
        <p:txBody>
          <a:bodyPr>
            <a:normAutofit/>
          </a:bodyPr>
          <a:lstStyle/>
          <a:p>
            <a:pPr>
              <a:spcAft>
                <a:spcPts val="600"/>
              </a:spcAft>
            </a:pPr>
            <a:fld id="{8C2325A4-E7CD-4866-833A-391F4E89E918}" type="slidenum">
              <a:rPr lang="en-US" sz="800">
                <a:solidFill>
                  <a:srgbClr val="898989"/>
                </a:solidFill>
              </a:rPr>
              <a:pPr>
                <a:spcAft>
                  <a:spcPts val="600"/>
                </a:spcAft>
              </a:pPr>
              <a:t>30</a:t>
            </a:fld>
            <a:endParaRPr lang="en-US" sz="800">
              <a:solidFill>
                <a:srgbClr val="898989"/>
              </a:solidFill>
            </a:endParaRPr>
          </a:p>
        </p:txBody>
      </p:sp>
      <p:sp>
        <p:nvSpPr>
          <p:cNvPr id="10" name="TextBox 9">
            <a:extLst>
              <a:ext uri="{FF2B5EF4-FFF2-40B4-BE49-F238E27FC236}">
                <a16:creationId xmlns:a16="http://schemas.microsoft.com/office/drawing/2014/main" id="{B4C03655-488B-402C-9997-905FAD679E4C}"/>
              </a:ext>
            </a:extLst>
          </p:cNvPr>
          <p:cNvSpPr txBox="1"/>
          <p:nvPr/>
        </p:nvSpPr>
        <p:spPr>
          <a:xfrm>
            <a:off x="762000" y="371006"/>
            <a:ext cx="1478010" cy="1323439"/>
          </a:xfrm>
          <a:prstGeom prst="rect">
            <a:avLst/>
          </a:prstGeom>
          <a:noFill/>
        </p:spPr>
        <p:txBody>
          <a:bodyPr wrap="square" rtlCol="0">
            <a:spAutoFit/>
          </a:bodyPr>
          <a:lstStyle/>
          <a:p>
            <a:r>
              <a:rPr lang="en-US" sz="8000" b="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1</a:t>
            </a:r>
          </a:p>
        </p:txBody>
      </p:sp>
    </p:spTree>
    <p:extLst>
      <p:ext uri="{BB962C8B-B14F-4D97-AF65-F5344CB8AC3E}">
        <p14:creationId xmlns:p14="http://schemas.microsoft.com/office/powerpoint/2010/main" val="2769509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Stay Connected!</a:t>
            </a:r>
          </a:p>
        </p:txBody>
      </p:sp>
      <p:sp>
        <p:nvSpPr>
          <p:cNvPr id="3" name="Content Placeholder 2"/>
          <p:cNvSpPr>
            <a:spLocks noGrp="1"/>
          </p:cNvSpPr>
          <p:nvPr>
            <p:ph idx="1"/>
          </p:nvPr>
        </p:nvSpPr>
        <p:spPr/>
        <p:txBody>
          <a:bodyPr>
            <a:normAutofit/>
          </a:bodyPr>
          <a:lstStyle/>
          <a:p>
            <a:r>
              <a:rPr lang="en-US" dirty="0"/>
              <a:t>Subscribe to </a:t>
            </a:r>
            <a:r>
              <a:rPr lang="en-US" dirty="0">
                <a:hlinkClick r:id="rId3"/>
              </a:rPr>
              <a:t>EN Alerts</a:t>
            </a:r>
            <a:r>
              <a:rPr lang="en-US" dirty="0"/>
              <a:t> </a:t>
            </a:r>
            <a:endParaRPr lang="en-US" i="1" dirty="0"/>
          </a:p>
          <a:p>
            <a:r>
              <a:rPr lang="en-US" dirty="0"/>
              <a:t>Participate in EN Stakeholder conference calls</a:t>
            </a:r>
          </a:p>
          <a:p>
            <a:r>
              <a:rPr lang="en-US" dirty="0"/>
              <a:t>Visit our epa.gov/</a:t>
            </a:r>
            <a:r>
              <a:rPr lang="en-US" dirty="0" err="1"/>
              <a:t>exchangenetwork</a:t>
            </a:r>
            <a:r>
              <a:rPr lang="en-US" dirty="0"/>
              <a:t> for the latest information!</a:t>
            </a:r>
          </a:p>
        </p:txBody>
      </p:sp>
      <p:sp>
        <p:nvSpPr>
          <p:cNvPr id="4" name="Slide Number Placeholder 3"/>
          <p:cNvSpPr>
            <a:spLocks noGrp="1"/>
          </p:cNvSpPr>
          <p:nvPr>
            <p:ph type="sldNum" sz="quarter" idx="12"/>
          </p:nvPr>
        </p:nvSpPr>
        <p:spPr/>
        <p:txBody>
          <a:bodyPr/>
          <a:lstStyle/>
          <a:p>
            <a:fld id="{8C2325A4-E7CD-4866-833A-391F4E89E918}" type="slidenum">
              <a:rPr lang="en-US" smtClean="0"/>
              <a:t>31</a:t>
            </a:fld>
            <a:endParaRPr lang="en-US"/>
          </a:p>
        </p:txBody>
      </p:sp>
    </p:spTree>
    <p:extLst>
      <p:ext uri="{BB962C8B-B14F-4D97-AF65-F5344CB8AC3E}">
        <p14:creationId xmlns:p14="http://schemas.microsoft.com/office/powerpoint/2010/main" val="2602439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Contacts </a:t>
            </a:r>
          </a:p>
        </p:txBody>
      </p:sp>
      <p:sp>
        <p:nvSpPr>
          <p:cNvPr id="3" name="Content Placeholder 2"/>
          <p:cNvSpPr>
            <a:spLocks noGrp="1"/>
          </p:cNvSpPr>
          <p:nvPr>
            <p:ph idx="1"/>
          </p:nvPr>
        </p:nvSpPr>
        <p:spPr/>
        <p:txBody>
          <a:bodyPr>
            <a:normAutofit/>
          </a:bodyPr>
          <a:lstStyle/>
          <a:p>
            <a:pPr marL="0" indent="0">
              <a:buNone/>
            </a:pPr>
            <a:r>
              <a:rPr lang="en-US" sz="2000" dirty="0"/>
              <a:t>Wendy Blake- Coleman</a:t>
            </a:r>
          </a:p>
          <a:p>
            <a:pPr marL="0" indent="0">
              <a:buNone/>
            </a:pPr>
            <a:r>
              <a:rPr lang="en-US" sz="2000" dirty="0"/>
              <a:t>Information Exchange Partnership Branch Chief</a:t>
            </a:r>
          </a:p>
          <a:p>
            <a:pPr marL="0" indent="0">
              <a:buNone/>
            </a:pPr>
            <a:r>
              <a:rPr lang="en-US" sz="2000" dirty="0">
                <a:hlinkClick r:id="rId3"/>
              </a:rPr>
              <a:t>Blake-Coleman.Wendy@epa.gov</a:t>
            </a:r>
            <a:r>
              <a:rPr lang="en-US" sz="2000" dirty="0"/>
              <a:t> ; 202-566-1709</a:t>
            </a:r>
          </a:p>
          <a:p>
            <a:pPr marL="0" indent="0">
              <a:buNone/>
            </a:pPr>
            <a:endParaRPr lang="en-US" sz="2000" dirty="0"/>
          </a:p>
          <a:p>
            <a:pPr marL="0" indent="0">
              <a:buNone/>
            </a:pPr>
            <a:endParaRPr lang="en-US" sz="2000" dirty="0"/>
          </a:p>
          <a:p>
            <a:pPr marL="0" indent="0">
              <a:buNone/>
            </a:pPr>
            <a:r>
              <a:rPr lang="en-US" sz="2000" dirty="0"/>
              <a:t>Devon Martin</a:t>
            </a:r>
          </a:p>
          <a:p>
            <a:pPr marL="0" indent="0">
              <a:buNone/>
            </a:pPr>
            <a:r>
              <a:rPr lang="en-US" sz="2000" dirty="0"/>
              <a:t>Exchange Network Grants Program Analyst</a:t>
            </a:r>
          </a:p>
          <a:p>
            <a:pPr marL="0" indent="0">
              <a:buNone/>
            </a:pPr>
            <a:r>
              <a:rPr lang="en-US" sz="2000" dirty="0">
                <a:hlinkClick r:id="rId4"/>
              </a:rPr>
              <a:t>Martin.devon@epa.gov</a:t>
            </a:r>
            <a:r>
              <a:rPr lang="en-US" sz="2000" dirty="0"/>
              <a:t> ; 202-566-2603</a:t>
            </a:r>
          </a:p>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8C2325A4-E7CD-4866-833A-391F4E89E918}" type="slidenum">
              <a:rPr lang="en-US" smtClean="0"/>
              <a:t>32</a:t>
            </a:fld>
            <a:endParaRPr lang="en-US"/>
          </a:p>
        </p:txBody>
      </p:sp>
    </p:spTree>
    <p:extLst>
      <p:ext uri="{BB962C8B-B14F-4D97-AF65-F5344CB8AC3E}">
        <p14:creationId xmlns:p14="http://schemas.microsoft.com/office/powerpoint/2010/main" val="2787419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5979"/>
            <a:ext cx="9220200" cy="857250"/>
          </a:xfrm>
        </p:spPr>
        <p:txBody>
          <a:bodyPr>
            <a:normAutofit/>
          </a:bodyPr>
          <a:lstStyle/>
          <a:p>
            <a:r>
              <a:rPr lang="en-US" sz="3600" dirty="0"/>
              <a:t>Exchange Network (EN) and Grant Overview </a:t>
            </a:r>
          </a:p>
        </p:txBody>
      </p:sp>
      <p:sp>
        <p:nvSpPr>
          <p:cNvPr id="3" name="Content Placeholder 2"/>
          <p:cNvSpPr>
            <a:spLocks noGrp="1"/>
          </p:cNvSpPr>
          <p:nvPr>
            <p:ph idx="1"/>
          </p:nvPr>
        </p:nvSpPr>
        <p:spPr>
          <a:xfrm>
            <a:off x="228600" y="1063229"/>
            <a:ext cx="8305800" cy="3413522"/>
          </a:xfrm>
        </p:spPr>
        <p:txBody>
          <a:bodyPr>
            <a:normAutofit fontScale="77500" lnSpcReduction="20000"/>
          </a:bodyPr>
          <a:lstStyle/>
          <a:p>
            <a:r>
              <a:rPr lang="en-US" dirty="0"/>
              <a:t>EN uses a standards–based approach to share data via the internet regardless of the information technology  </a:t>
            </a:r>
          </a:p>
          <a:p>
            <a:endParaRPr lang="en-US" dirty="0"/>
          </a:p>
          <a:p>
            <a:r>
              <a:rPr lang="en-US" dirty="0"/>
              <a:t>Grant Funding Purpose </a:t>
            </a:r>
          </a:p>
          <a:p>
            <a:pPr lvl="1"/>
            <a:r>
              <a:rPr lang="en-US" dirty="0"/>
              <a:t>To develop technologies to share data among partners through the EN</a:t>
            </a:r>
          </a:p>
          <a:p>
            <a:pPr lvl="1"/>
            <a:r>
              <a:rPr lang="en-US" dirty="0"/>
              <a:t>Develop underlying shared or reusable services that provide the foundation of EN operations</a:t>
            </a:r>
          </a:p>
          <a:p>
            <a:pPr lvl="1"/>
            <a:r>
              <a:rPr lang="en-US" dirty="0"/>
              <a:t>Make data available to partner personnel, the public or other communities of interest. </a:t>
            </a:r>
          </a:p>
        </p:txBody>
      </p:sp>
      <p:sp>
        <p:nvSpPr>
          <p:cNvPr id="4" name="Slide Number Placeholder 3"/>
          <p:cNvSpPr>
            <a:spLocks noGrp="1"/>
          </p:cNvSpPr>
          <p:nvPr>
            <p:ph type="sldNum" sz="quarter" idx="12"/>
          </p:nvPr>
        </p:nvSpPr>
        <p:spPr/>
        <p:txBody>
          <a:bodyPr/>
          <a:lstStyle/>
          <a:p>
            <a:fld id="{8C2325A4-E7CD-4866-833A-391F4E89E918}" type="slidenum">
              <a:rPr lang="en-US" smtClean="0"/>
              <a:t>4</a:t>
            </a:fld>
            <a:endParaRPr lang="en-US"/>
          </a:p>
        </p:txBody>
      </p:sp>
    </p:spTree>
    <p:extLst>
      <p:ext uri="{BB962C8B-B14F-4D97-AF65-F5344CB8AC3E}">
        <p14:creationId xmlns:p14="http://schemas.microsoft.com/office/powerpoint/2010/main" val="416239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94D45-59CD-4691-A804-9EA8BE35217C}"/>
              </a:ext>
            </a:extLst>
          </p:cNvPr>
          <p:cNvSpPr>
            <a:spLocks noGrp="1"/>
          </p:cNvSpPr>
          <p:nvPr>
            <p:ph type="title"/>
          </p:nvPr>
        </p:nvSpPr>
        <p:spPr>
          <a:xfrm>
            <a:off x="0" y="273844"/>
            <a:ext cx="9144000" cy="604838"/>
          </a:xfrm>
        </p:spPr>
        <p:txBody>
          <a:bodyPr>
            <a:normAutofit fontScale="90000"/>
          </a:bodyPr>
          <a:lstStyle/>
          <a:p>
            <a:pPr algn="ctr"/>
            <a:r>
              <a:rPr lang="en-US" dirty="0"/>
              <a:t>FY 2019 Exchange Network Grant Cycle </a:t>
            </a:r>
          </a:p>
        </p:txBody>
      </p:sp>
      <p:cxnSp>
        <p:nvCxnSpPr>
          <p:cNvPr id="4" name="Straight Connector 3">
            <a:extLst>
              <a:ext uri="{FF2B5EF4-FFF2-40B4-BE49-F238E27FC236}">
                <a16:creationId xmlns:a16="http://schemas.microsoft.com/office/drawing/2014/main" id="{314F3E06-A713-481E-AD75-9AD3DADF108B}"/>
              </a:ext>
            </a:extLst>
          </p:cNvPr>
          <p:cNvCxnSpPr>
            <a:cxnSpLocks/>
          </p:cNvCxnSpPr>
          <p:nvPr/>
        </p:nvCxnSpPr>
        <p:spPr>
          <a:xfrm>
            <a:off x="720093" y="1189435"/>
            <a:ext cx="788924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772C801-3540-45FB-A9F9-B3B828A23C58}"/>
              </a:ext>
            </a:extLst>
          </p:cNvPr>
          <p:cNvSpPr txBox="1"/>
          <p:nvPr/>
        </p:nvSpPr>
        <p:spPr>
          <a:xfrm>
            <a:off x="184312" y="2943820"/>
            <a:ext cx="1064522" cy="923330"/>
          </a:xfrm>
          <a:prstGeom prst="rect">
            <a:avLst/>
          </a:prstGeom>
          <a:noFill/>
        </p:spPr>
        <p:txBody>
          <a:bodyPr wrap="square" rtlCol="0">
            <a:spAutoFit/>
          </a:bodyPr>
          <a:lstStyle/>
          <a:p>
            <a:pPr algn="ctr"/>
            <a:r>
              <a:rPr lang="en-US" sz="1350" dirty="0"/>
              <a:t>Stakeholder Draft Published for Review</a:t>
            </a:r>
          </a:p>
        </p:txBody>
      </p:sp>
      <p:sp>
        <p:nvSpPr>
          <p:cNvPr id="7" name="TextBox 6">
            <a:extLst>
              <a:ext uri="{FF2B5EF4-FFF2-40B4-BE49-F238E27FC236}">
                <a16:creationId xmlns:a16="http://schemas.microsoft.com/office/drawing/2014/main" id="{AD32FF2B-6231-4A6D-8268-83F4ED0BB803}"/>
              </a:ext>
            </a:extLst>
          </p:cNvPr>
          <p:cNvSpPr txBox="1"/>
          <p:nvPr/>
        </p:nvSpPr>
        <p:spPr>
          <a:xfrm>
            <a:off x="1311452" y="3858220"/>
            <a:ext cx="992884" cy="923330"/>
          </a:xfrm>
          <a:prstGeom prst="rect">
            <a:avLst/>
          </a:prstGeom>
          <a:noFill/>
        </p:spPr>
        <p:txBody>
          <a:bodyPr wrap="square" rtlCol="0">
            <a:spAutoFit/>
          </a:bodyPr>
          <a:lstStyle/>
          <a:p>
            <a:pPr algn="ctr"/>
            <a:r>
              <a:rPr lang="en-US" sz="1350" dirty="0"/>
              <a:t>Final FY19 Solicitation Notice Released</a:t>
            </a:r>
          </a:p>
        </p:txBody>
      </p:sp>
      <p:sp>
        <p:nvSpPr>
          <p:cNvPr id="8" name="TextBox 7">
            <a:extLst>
              <a:ext uri="{FF2B5EF4-FFF2-40B4-BE49-F238E27FC236}">
                <a16:creationId xmlns:a16="http://schemas.microsoft.com/office/drawing/2014/main" id="{01ECCC1E-9174-4921-8A19-3E858A5C2D5F}"/>
              </a:ext>
            </a:extLst>
          </p:cNvPr>
          <p:cNvSpPr txBox="1"/>
          <p:nvPr/>
        </p:nvSpPr>
        <p:spPr>
          <a:xfrm>
            <a:off x="4813924" y="3983607"/>
            <a:ext cx="1052369" cy="715581"/>
          </a:xfrm>
          <a:prstGeom prst="rect">
            <a:avLst/>
          </a:prstGeom>
          <a:noFill/>
        </p:spPr>
        <p:txBody>
          <a:bodyPr wrap="square" rtlCol="0">
            <a:spAutoFit/>
          </a:bodyPr>
          <a:lstStyle/>
          <a:p>
            <a:pPr algn="ctr"/>
            <a:r>
              <a:rPr lang="en-US" sz="1350" dirty="0"/>
              <a:t>Review Grant Applications</a:t>
            </a:r>
          </a:p>
        </p:txBody>
      </p:sp>
      <p:sp>
        <p:nvSpPr>
          <p:cNvPr id="10" name="TextBox 9">
            <a:extLst>
              <a:ext uri="{FF2B5EF4-FFF2-40B4-BE49-F238E27FC236}">
                <a16:creationId xmlns:a16="http://schemas.microsoft.com/office/drawing/2014/main" id="{339EBE1C-321F-4101-92FD-74E225B95035}"/>
              </a:ext>
            </a:extLst>
          </p:cNvPr>
          <p:cNvSpPr txBox="1"/>
          <p:nvPr/>
        </p:nvSpPr>
        <p:spPr>
          <a:xfrm>
            <a:off x="7238444" y="3097617"/>
            <a:ext cx="1676956" cy="715581"/>
          </a:xfrm>
          <a:prstGeom prst="rect">
            <a:avLst/>
          </a:prstGeom>
          <a:noFill/>
        </p:spPr>
        <p:txBody>
          <a:bodyPr wrap="square" rtlCol="0">
            <a:spAutoFit/>
          </a:bodyPr>
          <a:lstStyle/>
          <a:p>
            <a:pPr algn="ctr"/>
            <a:r>
              <a:rPr lang="en-US" sz="1350" dirty="0"/>
              <a:t>Project period for EN Grants is typically 2-3 years</a:t>
            </a:r>
          </a:p>
        </p:txBody>
      </p:sp>
      <p:cxnSp>
        <p:nvCxnSpPr>
          <p:cNvPr id="15" name="Straight Connector 14">
            <a:extLst>
              <a:ext uri="{FF2B5EF4-FFF2-40B4-BE49-F238E27FC236}">
                <a16:creationId xmlns:a16="http://schemas.microsoft.com/office/drawing/2014/main" id="{302EC0CB-26FC-48DD-822C-34F51D0C91E4}"/>
              </a:ext>
            </a:extLst>
          </p:cNvPr>
          <p:cNvCxnSpPr/>
          <p:nvPr/>
        </p:nvCxnSpPr>
        <p:spPr>
          <a:xfrm>
            <a:off x="720093" y="1178719"/>
            <a:ext cx="0" cy="68171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E798272-E372-422B-81B1-379322F6753F}"/>
              </a:ext>
            </a:extLst>
          </p:cNvPr>
          <p:cNvCxnSpPr>
            <a:cxnSpLocks/>
          </p:cNvCxnSpPr>
          <p:nvPr/>
        </p:nvCxnSpPr>
        <p:spPr>
          <a:xfrm>
            <a:off x="1860712" y="1189433"/>
            <a:ext cx="0" cy="1557667"/>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F49AC58-64E9-497E-9AB6-4CB021ED58D1}"/>
              </a:ext>
            </a:extLst>
          </p:cNvPr>
          <p:cNvCxnSpPr>
            <a:cxnSpLocks/>
          </p:cNvCxnSpPr>
          <p:nvPr/>
        </p:nvCxnSpPr>
        <p:spPr>
          <a:xfrm>
            <a:off x="3003712" y="1189433"/>
            <a:ext cx="0" cy="2578447"/>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6B8AFDB-CEDF-4FBA-A4D9-86950E8EE4D6}"/>
              </a:ext>
            </a:extLst>
          </p:cNvPr>
          <p:cNvCxnSpPr/>
          <p:nvPr/>
        </p:nvCxnSpPr>
        <p:spPr>
          <a:xfrm>
            <a:off x="4146712" y="1205247"/>
            <a:ext cx="0" cy="68171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A3B93C9-C4B0-4D86-9728-25657F237E6F}"/>
              </a:ext>
            </a:extLst>
          </p:cNvPr>
          <p:cNvSpPr txBox="1"/>
          <p:nvPr/>
        </p:nvSpPr>
        <p:spPr>
          <a:xfrm>
            <a:off x="2441044" y="3087979"/>
            <a:ext cx="1117993" cy="507831"/>
          </a:xfrm>
          <a:prstGeom prst="rect">
            <a:avLst/>
          </a:prstGeom>
          <a:solidFill>
            <a:schemeClr val="bg1"/>
          </a:solidFill>
        </p:spPr>
        <p:txBody>
          <a:bodyPr wrap="square" rtlCol="0">
            <a:spAutoFit/>
          </a:bodyPr>
          <a:lstStyle/>
          <a:p>
            <a:pPr algn="ctr"/>
            <a:r>
              <a:rPr lang="en-US" sz="1350" dirty="0"/>
              <a:t>Applicant Webinars</a:t>
            </a:r>
          </a:p>
        </p:txBody>
      </p:sp>
      <p:cxnSp>
        <p:nvCxnSpPr>
          <p:cNvPr id="21" name="Straight Connector 20">
            <a:extLst>
              <a:ext uri="{FF2B5EF4-FFF2-40B4-BE49-F238E27FC236}">
                <a16:creationId xmlns:a16="http://schemas.microsoft.com/office/drawing/2014/main" id="{FBFD0E53-A35F-48C8-96AF-E3D91FABD0DC}"/>
              </a:ext>
            </a:extLst>
          </p:cNvPr>
          <p:cNvCxnSpPr/>
          <p:nvPr/>
        </p:nvCxnSpPr>
        <p:spPr>
          <a:xfrm>
            <a:off x="8001000" y="1226585"/>
            <a:ext cx="0" cy="68171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D104F999-3652-487B-B02D-4E45F0011C87}"/>
              </a:ext>
            </a:extLst>
          </p:cNvPr>
          <p:cNvSpPr/>
          <p:nvPr/>
        </p:nvSpPr>
        <p:spPr>
          <a:xfrm>
            <a:off x="128735" y="1715817"/>
            <a:ext cx="1182718" cy="11827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Oval 23">
            <a:extLst>
              <a:ext uri="{FF2B5EF4-FFF2-40B4-BE49-F238E27FC236}">
                <a16:creationId xmlns:a16="http://schemas.microsoft.com/office/drawing/2014/main" id="{C9378390-C73E-45A0-BE4A-AACBFAB72D6E}"/>
              </a:ext>
            </a:extLst>
          </p:cNvPr>
          <p:cNvSpPr/>
          <p:nvPr/>
        </p:nvSpPr>
        <p:spPr>
          <a:xfrm>
            <a:off x="1303247" y="2615782"/>
            <a:ext cx="1139576" cy="1139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Oval 24">
            <a:extLst>
              <a:ext uri="{FF2B5EF4-FFF2-40B4-BE49-F238E27FC236}">
                <a16:creationId xmlns:a16="http://schemas.microsoft.com/office/drawing/2014/main" id="{DB6E1895-3AAC-43F2-965B-3FA8071BCE5E}"/>
              </a:ext>
            </a:extLst>
          </p:cNvPr>
          <p:cNvSpPr/>
          <p:nvPr/>
        </p:nvSpPr>
        <p:spPr>
          <a:xfrm>
            <a:off x="2394196" y="3665830"/>
            <a:ext cx="1164934" cy="11649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Oval 25">
            <a:extLst>
              <a:ext uri="{FF2B5EF4-FFF2-40B4-BE49-F238E27FC236}">
                <a16:creationId xmlns:a16="http://schemas.microsoft.com/office/drawing/2014/main" id="{CF23173D-72A7-4CCB-9C86-24472A59555D}"/>
              </a:ext>
            </a:extLst>
          </p:cNvPr>
          <p:cNvSpPr/>
          <p:nvPr/>
        </p:nvSpPr>
        <p:spPr>
          <a:xfrm>
            <a:off x="4707234" y="2571468"/>
            <a:ext cx="1280032" cy="12800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Oval 26">
            <a:extLst>
              <a:ext uri="{FF2B5EF4-FFF2-40B4-BE49-F238E27FC236}">
                <a16:creationId xmlns:a16="http://schemas.microsoft.com/office/drawing/2014/main" id="{7B69C2B3-2876-4AB4-A182-A3D9AD48384D}"/>
              </a:ext>
            </a:extLst>
          </p:cNvPr>
          <p:cNvSpPr/>
          <p:nvPr/>
        </p:nvSpPr>
        <p:spPr>
          <a:xfrm>
            <a:off x="3585358" y="1715820"/>
            <a:ext cx="1182708" cy="1182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Oval 27">
            <a:extLst>
              <a:ext uri="{FF2B5EF4-FFF2-40B4-BE49-F238E27FC236}">
                <a16:creationId xmlns:a16="http://schemas.microsoft.com/office/drawing/2014/main" id="{75F06B53-BB49-4729-921B-2443DC898307}"/>
              </a:ext>
            </a:extLst>
          </p:cNvPr>
          <p:cNvSpPr/>
          <p:nvPr/>
        </p:nvSpPr>
        <p:spPr>
          <a:xfrm>
            <a:off x="7338645" y="1647289"/>
            <a:ext cx="1270697" cy="127069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350"/>
          </a:p>
        </p:txBody>
      </p:sp>
      <p:sp>
        <p:nvSpPr>
          <p:cNvPr id="13" name="TextBox 12">
            <a:extLst>
              <a:ext uri="{FF2B5EF4-FFF2-40B4-BE49-F238E27FC236}">
                <a16:creationId xmlns:a16="http://schemas.microsoft.com/office/drawing/2014/main" id="{DD5B364A-321A-447F-92A2-60E596CFC2F7}"/>
              </a:ext>
            </a:extLst>
          </p:cNvPr>
          <p:cNvSpPr txBox="1"/>
          <p:nvPr/>
        </p:nvSpPr>
        <p:spPr>
          <a:xfrm>
            <a:off x="184312" y="2107039"/>
            <a:ext cx="1098313" cy="523220"/>
          </a:xfrm>
          <a:prstGeom prst="rect">
            <a:avLst/>
          </a:prstGeom>
          <a:noFill/>
        </p:spPr>
        <p:txBody>
          <a:bodyPr wrap="square" rtlCol="0">
            <a:spAutoFit/>
          </a:bodyPr>
          <a:lstStyle/>
          <a:p>
            <a:pPr algn="ctr"/>
            <a:r>
              <a:rPr lang="en-US" sz="1400" b="1" dirty="0">
                <a:solidFill>
                  <a:schemeClr val="bg1"/>
                </a:solidFill>
              </a:rPr>
              <a:t>September 2018</a:t>
            </a:r>
          </a:p>
        </p:txBody>
      </p:sp>
      <p:sp>
        <p:nvSpPr>
          <p:cNvPr id="29" name="TextBox 28">
            <a:extLst>
              <a:ext uri="{FF2B5EF4-FFF2-40B4-BE49-F238E27FC236}">
                <a16:creationId xmlns:a16="http://schemas.microsoft.com/office/drawing/2014/main" id="{2A12228F-62A9-4D4B-9ABC-0EBA8163AC99}"/>
              </a:ext>
            </a:extLst>
          </p:cNvPr>
          <p:cNvSpPr txBox="1"/>
          <p:nvPr/>
        </p:nvSpPr>
        <p:spPr>
          <a:xfrm>
            <a:off x="1330576" y="2977819"/>
            <a:ext cx="1092770" cy="523220"/>
          </a:xfrm>
          <a:prstGeom prst="rect">
            <a:avLst/>
          </a:prstGeom>
          <a:noFill/>
        </p:spPr>
        <p:txBody>
          <a:bodyPr wrap="square" rtlCol="0">
            <a:spAutoFit/>
          </a:bodyPr>
          <a:lstStyle/>
          <a:p>
            <a:pPr algn="ctr"/>
            <a:r>
              <a:rPr lang="en-US" sz="1400" b="1" dirty="0">
                <a:solidFill>
                  <a:schemeClr val="bg1"/>
                </a:solidFill>
              </a:rPr>
              <a:t>November</a:t>
            </a:r>
          </a:p>
          <a:p>
            <a:pPr algn="ctr"/>
            <a:r>
              <a:rPr lang="en-US" sz="1400" b="1" dirty="0">
                <a:solidFill>
                  <a:schemeClr val="bg1"/>
                </a:solidFill>
              </a:rPr>
              <a:t>2018</a:t>
            </a:r>
          </a:p>
        </p:txBody>
      </p:sp>
      <p:sp>
        <p:nvSpPr>
          <p:cNvPr id="30" name="TextBox 29">
            <a:extLst>
              <a:ext uri="{FF2B5EF4-FFF2-40B4-BE49-F238E27FC236}">
                <a16:creationId xmlns:a16="http://schemas.microsoft.com/office/drawing/2014/main" id="{0F80A98F-9197-456F-BF3D-8D8631A8B402}"/>
              </a:ext>
            </a:extLst>
          </p:cNvPr>
          <p:cNvSpPr txBox="1"/>
          <p:nvPr/>
        </p:nvSpPr>
        <p:spPr>
          <a:xfrm>
            <a:off x="3545438" y="2953925"/>
            <a:ext cx="1174513" cy="715581"/>
          </a:xfrm>
          <a:prstGeom prst="rect">
            <a:avLst/>
          </a:prstGeom>
          <a:noFill/>
        </p:spPr>
        <p:txBody>
          <a:bodyPr wrap="square" rtlCol="0">
            <a:spAutoFit/>
          </a:bodyPr>
          <a:lstStyle/>
          <a:p>
            <a:pPr algn="ctr"/>
            <a:r>
              <a:rPr lang="en-US" sz="1350" dirty="0"/>
              <a:t>Grant Applications Due</a:t>
            </a:r>
          </a:p>
        </p:txBody>
      </p:sp>
      <p:cxnSp>
        <p:nvCxnSpPr>
          <p:cNvPr id="31" name="Straight Connector 30">
            <a:extLst>
              <a:ext uri="{FF2B5EF4-FFF2-40B4-BE49-F238E27FC236}">
                <a16:creationId xmlns:a16="http://schemas.microsoft.com/office/drawing/2014/main" id="{8F0E6AB4-4D51-41A2-AC1B-8F8AD4ECC40E}"/>
              </a:ext>
            </a:extLst>
          </p:cNvPr>
          <p:cNvCxnSpPr>
            <a:cxnSpLocks/>
          </p:cNvCxnSpPr>
          <p:nvPr/>
        </p:nvCxnSpPr>
        <p:spPr>
          <a:xfrm>
            <a:off x="5365912" y="1205247"/>
            <a:ext cx="0" cy="1557667"/>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0BCC420-F137-4047-85E2-A79EB27D70BE}"/>
              </a:ext>
            </a:extLst>
          </p:cNvPr>
          <p:cNvCxnSpPr>
            <a:cxnSpLocks/>
          </p:cNvCxnSpPr>
          <p:nvPr/>
        </p:nvCxnSpPr>
        <p:spPr>
          <a:xfrm>
            <a:off x="6585112" y="1226585"/>
            <a:ext cx="0" cy="2578447"/>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DF98EAF-D621-49A1-B8C7-922228D098E4}"/>
              </a:ext>
            </a:extLst>
          </p:cNvPr>
          <p:cNvSpPr txBox="1"/>
          <p:nvPr/>
        </p:nvSpPr>
        <p:spPr>
          <a:xfrm>
            <a:off x="6027327" y="3057801"/>
            <a:ext cx="1140194" cy="507831"/>
          </a:xfrm>
          <a:prstGeom prst="rect">
            <a:avLst/>
          </a:prstGeom>
          <a:solidFill>
            <a:schemeClr val="bg1"/>
          </a:solidFill>
        </p:spPr>
        <p:txBody>
          <a:bodyPr wrap="square" rtlCol="0">
            <a:spAutoFit/>
          </a:bodyPr>
          <a:lstStyle/>
          <a:p>
            <a:pPr algn="ctr"/>
            <a:r>
              <a:rPr lang="en-US" sz="1350" dirty="0"/>
              <a:t>Award FY 2019 Grants</a:t>
            </a:r>
          </a:p>
        </p:txBody>
      </p:sp>
      <p:sp>
        <p:nvSpPr>
          <p:cNvPr id="34" name="Oval 33">
            <a:extLst>
              <a:ext uri="{FF2B5EF4-FFF2-40B4-BE49-F238E27FC236}">
                <a16:creationId xmlns:a16="http://schemas.microsoft.com/office/drawing/2014/main" id="{0B1467E7-F3E7-46DB-AE5C-0F99199DBBEB}"/>
              </a:ext>
            </a:extLst>
          </p:cNvPr>
          <p:cNvSpPr/>
          <p:nvPr/>
        </p:nvSpPr>
        <p:spPr>
          <a:xfrm>
            <a:off x="6008417" y="3622471"/>
            <a:ext cx="1153390" cy="11533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TextBox 35">
            <a:extLst>
              <a:ext uri="{FF2B5EF4-FFF2-40B4-BE49-F238E27FC236}">
                <a16:creationId xmlns:a16="http://schemas.microsoft.com/office/drawing/2014/main" id="{6AC63DE4-BEF7-48B2-810A-DBC40A7BB9B0}"/>
              </a:ext>
            </a:extLst>
          </p:cNvPr>
          <p:cNvSpPr txBox="1"/>
          <p:nvPr/>
        </p:nvSpPr>
        <p:spPr>
          <a:xfrm>
            <a:off x="2441044" y="3983607"/>
            <a:ext cx="1008652" cy="523220"/>
          </a:xfrm>
          <a:prstGeom prst="rect">
            <a:avLst/>
          </a:prstGeom>
          <a:noFill/>
        </p:spPr>
        <p:txBody>
          <a:bodyPr wrap="square" rtlCol="0">
            <a:spAutoFit/>
          </a:bodyPr>
          <a:lstStyle/>
          <a:p>
            <a:pPr algn="ctr"/>
            <a:r>
              <a:rPr lang="en-US" sz="1400" b="1" dirty="0">
                <a:solidFill>
                  <a:schemeClr val="bg1"/>
                </a:solidFill>
              </a:rPr>
              <a:t>December</a:t>
            </a:r>
          </a:p>
          <a:p>
            <a:pPr algn="ctr"/>
            <a:r>
              <a:rPr lang="en-US" sz="1400" b="1" dirty="0">
                <a:solidFill>
                  <a:schemeClr val="bg1"/>
                </a:solidFill>
              </a:rPr>
              <a:t>2018</a:t>
            </a:r>
          </a:p>
        </p:txBody>
      </p:sp>
      <p:sp>
        <p:nvSpPr>
          <p:cNvPr id="37" name="TextBox 36">
            <a:extLst>
              <a:ext uri="{FF2B5EF4-FFF2-40B4-BE49-F238E27FC236}">
                <a16:creationId xmlns:a16="http://schemas.microsoft.com/office/drawing/2014/main" id="{23B0EF7C-79EE-4821-8E5E-44F74AA6F3A7}"/>
              </a:ext>
            </a:extLst>
          </p:cNvPr>
          <p:cNvSpPr txBox="1"/>
          <p:nvPr/>
        </p:nvSpPr>
        <p:spPr>
          <a:xfrm>
            <a:off x="3730930" y="2092562"/>
            <a:ext cx="907764" cy="523220"/>
          </a:xfrm>
          <a:prstGeom prst="rect">
            <a:avLst/>
          </a:prstGeom>
          <a:noFill/>
        </p:spPr>
        <p:txBody>
          <a:bodyPr wrap="square" rtlCol="0">
            <a:spAutoFit/>
          </a:bodyPr>
          <a:lstStyle/>
          <a:p>
            <a:pPr algn="ctr"/>
            <a:r>
              <a:rPr lang="en-US" sz="1400" b="1" dirty="0">
                <a:solidFill>
                  <a:schemeClr val="bg1"/>
                </a:solidFill>
              </a:rPr>
              <a:t>January</a:t>
            </a:r>
          </a:p>
          <a:p>
            <a:pPr algn="ctr"/>
            <a:r>
              <a:rPr lang="en-US" sz="1400" b="1" dirty="0">
                <a:solidFill>
                  <a:schemeClr val="bg1"/>
                </a:solidFill>
              </a:rPr>
              <a:t>2019</a:t>
            </a:r>
          </a:p>
        </p:txBody>
      </p:sp>
      <p:sp>
        <p:nvSpPr>
          <p:cNvPr id="39" name="TextBox 38">
            <a:extLst>
              <a:ext uri="{FF2B5EF4-FFF2-40B4-BE49-F238E27FC236}">
                <a16:creationId xmlns:a16="http://schemas.microsoft.com/office/drawing/2014/main" id="{2CC52168-42B9-487E-A6FC-8C0979455C39}"/>
              </a:ext>
            </a:extLst>
          </p:cNvPr>
          <p:cNvSpPr txBox="1"/>
          <p:nvPr/>
        </p:nvSpPr>
        <p:spPr>
          <a:xfrm>
            <a:off x="4886227" y="3001898"/>
            <a:ext cx="907764" cy="538609"/>
          </a:xfrm>
          <a:prstGeom prst="rect">
            <a:avLst/>
          </a:prstGeom>
          <a:noFill/>
        </p:spPr>
        <p:txBody>
          <a:bodyPr wrap="square" rtlCol="0">
            <a:spAutoFit/>
          </a:bodyPr>
          <a:lstStyle/>
          <a:p>
            <a:pPr algn="ctr"/>
            <a:r>
              <a:rPr lang="en-US" sz="1400" b="1" dirty="0">
                <a:solidFill>
                  <a:schemeClr val="bg1"/>
                </a:solidFill>
              </a:rPr>
              <a:t>March</a:t>
            </a:r>
          </a:p>
          <a:p>
            <a:pPr algn="ctr"/>
            <a:r>
              <a:rPr lang="en-US" sz="1400" b="1" dirty="0">
                <a:solidFill>
                  <a:schemeClr val="bg1"/>
                </a:solidFill>
              </a:rPr>
              <a:t>2019</a:t>
            </a:r>
          </a:p>
        </p:txBody>
      </p:sp>
      <p:sp>
        <p:nvSpPr>
          <p:cNvPr id="40" name="TextBox 39">
            <a:extLst>
              <a:ext uri="{FF2B5EF4-FFF2-40B4-BE49-F238E27FC236}">
                <a16:creationId xmlns:a16="http://schemas.microsoft.com/office/drawing/2014/main" id="{87C49389-C9D6-4EAF-B09B-72AEE6FC2B1B}"/>
              </a:ext>
            </a:extLst>
          </p:cNvPr>
          <p:cNvSpPr txBox="1"/>
          <p:nvPr/>
        </p:nvSpPr>
        <p:spPr>
          <a:xfrm>
            <a:off x="6099318" y="3902122"/>
            <a:ext cx="907764" cy="523220"/>
          </a:xfrm>
          <a:prstGeom prst="rect">
            <a:avLst/>
          </a:prstGeom>
          <a:noFill/>
        </p:spPr>
        <p:txBody>
          <a:bodyPr wrap="square" rtlCol="0">
            <a:spAutoFit/>
          </a:bodyPr>
          <a:lstStyle/>
          <a:p>
            <a:pPr algn="ctr"/>
            <a:r>
              <a:rPr lang="en-US" sz="1400" b="1" dirty="0">
                <a:solidFill>
                  <a:schemeClr val="bg1"/>
                </a:solidFill>
              </a:rPr>
              <a:t>July</a:t>
            </a:r>
          </a:p>
          <a:p>
            <a:pPr algn="ctr"/>
            <a:r>
              <a:rPr lang="en-US" sz="1400" b="1" dirty="0">
                <a:solidFill>
                  <a:schemeClr val="bg1"/>
                </a:solidFill>
              </a:rPr>
              <a:t>2019</a:t>
            </a:r>
          </a:p>
        </p:txBody>
      </p:sp>
      <p:sp>
        <p:nvSpPr>
          <p:cNvPr id="42" name="TextBox 41">
            <a:extLst>
              <a:ext uri="{FF2B5EF4-FFF2-40B4-BE49-F238E27FC236}">
                <a16:creationId xmlns:a16="http://schemas.microsoft.com/office/drawing/2014/main" id="{F069BD3B-15EA-412A-8B8F-594680B2F2F7}"/>
              </a:ext>
            </a:extLst>
          </p:cNvPr>
          <p:cNvSpPr txBox="1"/>
          <p:nvPr/>
        </p:nvSpPr>
        <p:spPr>
          <a:xfrm>
            <a:off x="7365651" y="1830121"/>
            <a:ext cx="1270697" cy="954107"/>
          </a:xfrm>
          <a:prstGeom prst="rect">
            <a:avLst/>
          </a:prstGeom>
          <a:noFill/>
        </p:spPr>
        <p:txBody>
          <a:bodyPr wrap="square" rtlCol="0">
            <a:spAutoFit/>
          </a:bodyPr>
          <a:lstStyle/>
          <a:p>
            <a:pPr algn="ctr"/>
            <a:r>
              <a:rPr lang="en-US" sz="1400" b="1" dirty="0">
                <a:solidFill>
                  <a:schemeClr val="bg1"/>
                </a:solidFill>
              </a:rPr>
              <a:t>September 2019 – September 2022</a:t>
            </a:r>
          </a:p>
        </p:txBody>
      </p:sp>
      <p:sp>
        <p:nvSpPr>
          <p:cNvPr id="3" name="TextBox 2">
            <a:extLst>
              <a:ext uri="{FF2B5EF4-FFF2-40B4-BE49-F238E27FC236}">
                <a16:creationId xmlns:a16="http://schemas.microsoft.com/office/drawing/2014/main" id="{416A9BCD-38A5-4D34-BCB2-2AEEA9221461}"/>
              </a:ext>
            </a:extLst>
          </p:cNvPr>
          <p:cNvSpPr txBox="1"/>
          <p:nvPr/>
        </p:nvSpPr>
        <p:spPr>
          <a:xfrm>
            <a:off x="354152" y="4788640"/>
            <a:ext cx="1653926" cy="230832"/>
          </a:xfrm>
          <a:prstGeom prst="rect">
            <a:avLst/>
          </a:prstGeom>
          <a:noFill/>
        </p:spPr>
        <p:txBody>
          <a:bodyPr wrap="square" rtlCol="0">
            <a:spAutoFit/>
          </a:bodyPr>
          <a:lstStyle/>
          <a:p>
            <a:r>
              <a:rPr lang="en-US" sz="900" dirty="0"/>
              <a:t>*Tentative timeline</a:t>
            </a:r>
          </a:p>
        </p:txBody>
      </p:sp>
      <p:sp>
        <p:nvSpPr>
          <p:cNvPr id="6" name="Slide Number Placeholder 5">
            <a:extLst>
              <a:ext uri="{FF2B5EF4-FFF2-40B4-BE49-F238E27FC236}">
                <a16:creationId xmlns:a16="http://schemas.microsoft.com/office/drawing/2014/main" id="{D05F1A76-E3C2-4A68-B117-747983E1D0AD}"/>
              </a:ext>
            </a:extLst>
          </p:cNvPr>
          <p:cNvSpPr>
            <a:spLocks noGrp="1"/>
          </p:cNvSpPr>
          <p:nvPr>
            <p:ph type="sldNum" sz="quarter" idx="12"/>
          </p:nvPr>
        </p:nvSpPr>
        <p:spPr/>
        <p:txBody>
          <a:bodyPr/>
          <a:lstStyle/>
          <a:p>
            <a:fld id="{8C2325A4-E7CD-4866-833A-391F4E89E918}" type="slidenum">
              <a:rPr lang="en-US" smtClean="0"/>
              <a:t>5</a:t>
            </a:fld>
            <a:endParaRPr lang="en-US"/>
          </a:p>
        </p:txBody>
      </p:sp>
    </p:spTree>
    <p:extLst>
      <p:ext uri="{BB962C8B-B14F-4D97-AF65-F5344CB8AC3E}">
        <p14:creationId xmlns:p14="http://schemas.microsoft.com/office/powerpoint/2010/main" val="4091681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F9EB9F2-07E2-4D64-BBD8-BB5B217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41173" y="619124"/>
            <a:ext cx="2578226" cy="3905250"/>
          </a:xfrm>
        </p:spPr>
        <p:txBody>
          <a:bodyPr vert="horz" lIns="91440" tIns="45720" rIns="91440" bIns="45720" rtlCol="0" anchor="ctr">
            <a:normAutofit/>
          </a:bodyPr>
          <a:lstStyle/>
          <a:p>
            <a:pPr algn="r">
              <a:lnSpc>
                <a:spcPct val="90000"/>
              </a:lnSpc>
            </a:pPr>
            <a:r>
              <a:rPr lang="en-US" sz="2800" b="0" kern="1200" dirty="0">
                <a:solidFill>
                  <a:schemeClr val="tx2">
                    <a:lumMod val="60000"/>
                    <a:lumOff val="40000"/>
                  </a:schemeClr>
                </a:solidFill>
                <a:latin typeface="+mj-lt"/>
                <a:ea typeface="+mj-ea"/>
                <a:cs typeface="+mj-cs"/>
              </a:rPr>
              <a:t>Critical Elements</a:t>
            </a:r>
            <a:br>
              <a:rPr lang="en-US" sz="2800" b="0" kern="1200" dirty="0">
                <a:solidFill>
                  <a:schemeClr val="tx2">
                    <a:lumMod val="60000"/>
                    <a:lumOff val="40000"/>
                  </a:schemeClr>
                </a:solidFill>
                <a:latin typeface="+mj-lt"/>
                <a:ea typeface="+mj-ea"/>
                <a:cs typeface="+mj-cs"/>
              </a:rPr>
            </a:br>
            <a:r>
              <a:rPr lang="en-US" sz="2800" b="0" kern="1200" dirty="0">
                <a:solidFill>
                  <a:schemeClr val="tx2">
                    <a:lumMod val="60000"/>
                    <a:lumOff val="40000"/>
                  </a:schemeClr>
                </a:solidFill>
                <a:latin typeface="+mj-lt"/>
                <a:ea typeface="+mj-ea"/>
                <a:cs typeface="+mj-cs"/>
              </a:rPr>
              <a:t> of the Solicitation Notice </a:t>
            </a:r>
          </a:p>
        </p:txBody>
      </p:sp>
      <p:sp>
        <p:nvSpPr>
          <p:cNvPr id="3" name="Content Placeholder 2"/>
          <p:cNvSpPr>
            <a:spLocks noGrp="1"/>
          </p:cNvSpPr>
          <p:nvPr>
            <p:ph type="body" idx="1"/>
          </p:nvPr>
        </p:nvSpPr>
        <p:spPr>
          <a:xfrm>
            <a:off x="3698610" y="885823"/>
            <a:ext cx="4857748" cy="3371852"/>
          </a:xfrm>
        </p:spPr>
        <p:txBody>
          <a:bodyPr vert="horz" lIns="91440" tIns="45720" rIns="91440" bIns="45720" rtlCol="0" anchor="ctr">
            <a:normAutofit/>
          </a:bodyPr>
          <a:lstStyle/>
          <a:p>
            <a:pPr marL="457200" indent="-457200">
              <a:lnSpc>
                <a:spcPct val="90000"/>
              </a:lnSpc>
              <a:spcBef>
                <a:spcPts val="1000"/>
              </a:spcBef>
              <a:buFont typeface="Arial" panose="020B0604020202020204" pitchFamily="34" charset="0"/>
              <a:buChar char="•"/>
            </a:pPr>
            <a:r>
              <a:rPr lang="en-US" kern="1200" dirty="0">
                <a:solidFill>
                  <a:schemeClr val="tx1"/>
                </a:solidFill>
              </a:rPr>
              <a:t>Linkage to EPA mission </a:t>
            </a:r>
            <a:endParaRPr lang="en-US" dirty="0">
              <a:solidFill>
                <a:schemeClr val="tx1"/>
              </a:solidFill>
            </a:endParaRPr>
          </a:p>
          <a:p>
            <a:pPr marL="457200" indent="-457200">
              <a:lnSpc>
                <a:spcPct val="90000"/>
              </a:lnSpc>
              <a:spcBef>
                <a:spcPts val="1000"/>
              </a:spcBef>
              <a:buFont typeface="Arial" panose="020B0604020202020204" pitchFamily="34" charset="0"/>
              <a:buChar char="•"/>
            </a:pPr>
            <a:r>
              <a:rPr lang="en-US" dirty="0">
                <a:solidFill>
                  <a:schemeClr val="tx1"/>
                </a:solidFill>
              </a:rPr>
              <a:t>P</a:t>
            </a:r>
            <a:r>
              <a:rPr lang="en-US" kern="1200" dirty="0">
                <a:solidFill>
                  <a:schemeClr val="tx1"/>
                </a:solidFill>
                <a:latin typeface="+mn-lt"/>
                <a:ea typeface="+mn-ea"/>
                <a:cs typeface="+mn-cs"/>
              </a:rPr>
              <a:t>rogram priorities</a:t>
            </a:r>
          </a:p>
          <a:p>
            <a:pPr marL="457200" indent="-457200">
              <a:lnSpc>
                <a:spcPct val="90000"/>
              </a:lnSpc>
              <a:spcBef>
                <a:spcPts val="1000"/>
              </a:spcBef>
              <a:buFont typeface="Arial" panose="020B0604020202020204" pitchFamily="34" charset="0"/>
              <a:buChar char="•"/>
            </a:pPr>
            <a:r>
              <a:rPr lang="en-US" kern="1200" dirty="0">
                <a:solidFill>
                  <a:schemeClr val="tx1"/>
                </a:solidFill>
                <a:latin typeface="+mn-lt"/>
                <a:ea typeface="+mn-ea"/>
                <a:cs typeface="+mn-cs"/>
              </a:rPr>
              <a:t>Eligibility  </a:t>
            </a:r>
          </a:p>
          <a:p>
            <a:pPr marL="457200" indent="-457200">
              <a:lnSpc>
                <a:spcPct val="90000"/>
              </a:lnSpc>
              <a:spcBef>
                <a:spcPts val="1000"/>
              </a:spcBef>
              <a:buFont typeface="Arial" panose="020B0604020202020204" pitchFamily="34" charset="0"/>
              <a:buChar char="•"/>
            </a:pPr>
            <a:r>
              <a:rPr lang="en-US" kern="1200" dirty="0">
                <a:solidFill>
                  <a:schemeClr val="tx1"/>
                </a:solidFill>
                <a:latin typeface="+mn-lt"/>
                <a:ea typeface="+mn-ea"/>
                <a:cs typeface="+mn-cs"/>
              </a:rPr>
              <a:t>Types of assistance agreements</a:t>
            </a:r>
          </a:p>
          <a:p>
            <a:pPr marL="457200" indent="-457200">
              <a:lnSpc>
                <a:spcPct val="90000"/>
              </a:lnSpc>
              <a:spcBef>
                <a:spcPts val="1000"/>
              </a:spcBef>
              <a:buFont typeface="Arial" panose="020B0604020202020204" pitchFamily="34" charset="0"/>
              <a:buChar char="•"/>
            </a:pPr>
            <a:r>
              <a:rPr lang="en-US" kern="1200" dirty="0">
                <a:solidFill>
                  <a:schemeClr val="tx1"/>
                </a:solidFill>
                <a:latin typeface="+mn-lt"/>
                <a:ea typeface="+mn-ea"/>
                <a:cs typeface="+mn-cs"/>
              </a:rPr>
              <a:t>Threshold criteria</a:t>
            </a:r>
          </a:p>
          <a:p>
            <a:pPr marL="457200" indent="-457200">
              <a:lnSpc>
                <a:spcPct val="90000"/>
              </a:lnSpc>
              <a:spcBef>
                <a:spcPts val="1000"/>
              </a:spcBef>
              <a:buFont typeface="Arial" panose="020B0604020202020204" pitchFamily="34" charset="0"/>
              <a:buChar char="•"/>
            </a:pPr>
            <a:r>
              <a:rPr lang="en-US" kern="1200" dirty="0">
                <a:solidFill>
                  <a:schemeClr val="tx1"/>
                </a:solidFill>
                <a:latin typeface="+mn-lt"/>
                <a:ea typeface="+mn-ea"/>
                <a:cs typeface="+mn-cs"/>
              </a:rPr>
              <a:t>Application instructions</a:t>
            </a:r>
          </a:p>
          <a:p>
            <a:pPr marL="457200" indent="-457200">
              <a:lnSpc>
                <a:spcPct val="90000"/>
              </a:lnSpc>
              <a:spcBef>
                <a:spcPts val="1000"/>
              </a:spcBef>
              <a:buFont typeface="Arial" panose="020B0604020202020204" pitchFamily="34" charset="0"/>
              <a:buChar char="•"/>
            </a:pPr>
            <a:r>
              <a:rPr lang="en-US" kern="1200" dirty="0">
                <a:solidFill>
                  <a:schemeClr val="tx1"/>
                </a:solidFill>
                <a:latin typeface="+mn-lt"/>
                <a:ea typeface="+mn-ea"/>
                <a:cs typeface="+mn-cs"/>
              </a:rPr>
              <a:t>Evaluation criteria</a:t>
            </a:r>
          </a:p>
        </p:txBody>
      </p:sp>
      <p:cxnSp>
        <p:nvCxnSpPr>
          <p:cNvPr id="11" name="Straight Connector 10">
            <a:extLst>
              <a:ext uri="{FF2B5EF4-FFF2-40B4-BE49-F238E27FC236}">
                <a16:creationId xmlns:a16="http://schemas.microsoft.com/office/drawing/2014/main" id="{F0C57C7C-DFE9-4A1E-B7A9-DF40E63366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1543049"/>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26BD4DCC-0EF2-4156-BDCD-EEF24460E128}"/>
              </a:ext>
            </a:extLst>
          </p:cNvPr>
          <p:cNvSpPr>
            <a:spLocks noGrp="1"/>
          </p:cNvSpPr>
          <p:nvPr>
            <p:ph type="sldNum" sz="quarter" idx="12"/>
          </p:nvPr>
        </p:nvSpPr>
        <p:spPr/>
        <p:txBody>
          <a:bodyPr/>
          <a:lstStyle/>
          <a:p>
            <a:fld id="{8C2325A4-E7CD-4866-833A-391F4E89E918}" type="slidenum">
              <a:rPr lang="en-US" smtClean="0"/>
              <a:t>6</a:t>
            </a:fld>
            <a:endParaRPr lang="en-US"/>
          </a:p>
        </p:txBody>
      </p:sp>
    </p:spTree>
    <p:extLst>
      <p:ext uri="{BB962C8B-B14F-4D97-AF65-F5344CB8AC3E}">
        <p14:creationId xmlns:p14="http://schemas.microsoft.com/office/powerpoint/2010/main" val="398258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50"/>
            <a:ext cx="9144000" cy="742950"/>
          </a:xfrm>
        </p:spPr>
        <p:txBody>
          <a:bodyPr>
            <a:noAutofit/>
          </a:bodyPr>
          <a:lstStyle/>
          <a:p>
            <a:r>
              <a:rPr lang="en-US" sz="3600" dirty="0"/>
              <a:t>Linkage to EPA Mission</a:t>
            </a:r>
            <a:br>
              <a:rPr lang="en-US" sz="3600" dirty="0"/>
            </a:br>
            <a:r>
              <a:rPr lang="en-US" sz="1800" i="1" dirty="0"/>
              <a:t>(Section I-D.)</a:t>
            </a:r>
            <a:endParaRPr lang="en-US" sz="3600" dirty="0"/>
          </a:p>
        </p:txBody>
      </p:sp>
      <p:sp>
        <p:nvSpPr>
          <p:cNvPr id="3" name="Content Placeholder 2"/>
          <p:cNvSpPr>
            <a:spLocks noGrp="1"/>
          </p:cNvSpPr>
          <p:nvPr>
            <p:ph idx="1"/>
          </p:nvPr>
        </p:nvSpPr>
        <p:spPr>
          <a:xfrm>
            <a:off x="225552" y="1200150"/>
            <a:ext cx="8458200" cy="4400549"/>
          </a:xfrm>
        </p:spPr>
        <p:txBody>
          <a:bodyPr>
            <a:normAutofit/>
          </a:bodyPr>
          <a:lstStyle/>
          <a:p>
            <a:r>
              <a:rPr lang="en-US" sz="2600" dirty="0"/>
              <a:t>It is EPA policy that work supported by assistance agreements must link directly to EPA mission</a:t>
            </a:r>
          </a:p>
          <a:p>
            <a:pPr lvl="1"/>
            <a:endParaRPr lang="en-US" sz="2200" dirty="0"/>
          </a:p>
          <a:p>
            <a:pPr lvl="1"/>
            <a:r>
              <a:rPr lang="en-US" sz="2200" dirty="0"/>
              <a:t>All EN Grants must support </a:t>
            </a:r>
            <a:r>
              <a:rPr lang="en-US" sz="2200" dirty="0">
                <a:hlinkClick r:id="rId3"/>
              </a:rPr>
              <a:t>EPA’s FY 2018-22 Strategic Plan</a:t>
            </a:r>
            <a:r>
              <a:rPr lang="en-US" sz="2200" dirty="0"/>
              <a:t>, Goal 3: Rule of Law and Process, Objective 3.4 Streamline and Modernize.</a:t>
            </a:r>
          </a:p>
          <a:p>
            <a:pPr lvl="1"/>
            <a:endParaRPr lang="en-US" sz="2200" dirty="0"/>
          </a:p>
          <a:p>
            <a:endParaRPr lang="en-US" sz="2600" dirty="0"/>
          </a:p>
          <a:p>
            <a:endParaRPr lang="en-US" sz="2800" dirty="0"/>
          </a:p>
          <a:p>
            <a:endParaRPr lang="en-US" sz="1600" dirty="0"/>
          </a:p>
          <a:p>
            <a:endParaRPr lang="en-US" sz="1600" dirty="0"/>
          </a:p>
          <a:p>
            <a:pPr marL="0" indent="0">
              <a:buNone/>
            </a:pPr>
            <a:endParaRPr lang="en-US" sz="1600" dirty="0"/>
          </a:p>
          <a:p>
            <a:endParaRPr lang="en-US" sz="1600" dirty="0"/>
          </a:p>
          <a:p>
            <a:endParaRPr lang="en-US" sz="1600" dirty="0"/>
          </a:p>
          <a:p>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7</a:t>
            </a:fld>
            <a:endParaRPr lang="en-US"/>
          </a:p>
        </p:txBody>
      </p:sp>
    </p:spTree>
    <p:extLst>
      <p:ext uri="{BB962C8B-B14F-4D97-AF65-F5344CB8AC3E}">
        <p14:creationId xmlns:p14="http://schemas.microsoft.com/office/powerpoint/2010/main" val="2388995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CD0B-CD8E-4DE1-9364-AAC592D1132B}"/>
              </a:ext>
            </a:extLst>
          </p:cNvPr>
          <p:cNvSpPr>
            <a:spLocks noGrp="1"/>
          </p:cNvSpPr>
          <p:nvPr>
            <p:ph type="title"/>
          </p:nvPr>
        </p:nvSpPr>
        <p:spPr/>
        <p:txBody>
          <a:bodyPr>
            <a:normAutofit fontScale="90000"/>
          </a:bodyPr>
          <a:lstStyle/>
          <a:p>
            <a:r>
              <a:rPr lang="en-US" dirty="0"/>
              <a:t>Grant Program Priorities</a:t>
            </a:r>
            <a:br>
              <a:rPr lang="en-US" dirty="0"/>
            </a:br>
            <a:r>
              <a:rPr lang="en-US" sz="2000" dirty="0"/>
              <a:t>(</a:t>
            </a:r>
            <a:r>
              <a:rPr lang="en-US" sz="2000" i="1" dirty="0"/>
              <a:t>Section I-E.)</a:t>
            </a:r>
            <a:endParaRPr lang="en-US" sz="2000" dirty="0"/>
          </a:p>
        </p:txBody>
      </p:sp>
      <p:sp>
        <p:nvSpPr>
          <p:cNvPr id="3" name="Content Placeholder 2">
            <a:extLst>
              <a:ext uri="{FF2B5EF4-FFF2-40B4-BE49-F238E27FC236}">
                <a16:creationId xmlns:a16="http://schemas.microsoft.com/office/drawing/2014/main" id="{E15E8CF5-7531-4887-82EE-20C165376DE5}"/>
              </a:ext>
            </a:extLst>
          </p:cNvPr>
          <p:cNvSpPr>
            <a:spLocks noGrp="1"/>
          </p:cNvSpPr>
          <p:nvPr>
            <p:ph idx="1"/>
          </p:nvPr>
        </p:nvSpPr>
        <p:spPr>
          <a:xfrm>
            <a:off x="457200" y="1200150"/>
            <a:ext cx="8229600" cy="3505199"/>
          </a:xfrm>
        </p:spPr>
        <p:txBody>
          <a:bodyPr>
            <a:normAutofit fontScale="70000" lnSpcReduction="20000"/>
          </a:bodyPr>
          <a:lstStyle/>
          <a:p>
            <a:r>
              <a:rPr lang="en-US" sz="2600" dirty="0"/>
              <a:t>Proposed work must be activities specifically mentioned in the priorities section of the Solicitation Notice or in Appendices A, B, or C.</a:t>
            </a:r>
          </a:p>
          <a:p>
            <a:endParaRPr lang="en-US" sz="2600" dirty="0"/>
          </a:p>
          <a:p>
            <a:r>
              <a:rPr lang="en-US" sz="2600" dirty="0"/>
              <a:t>Program Priorities for FY 19</a:t>
            </a:r>
          </a:p>
          <a:p>
            <a:pPr lvl="1"/>
            <a:r>
              <a:rPr lang="en-US" sz="2600" b="1" dirty="0"/>
              <a:t>Foundational Shared Services: </a:t>
            </a:r>
            <a:r>
              <a:rPr lang="en-US" sz="2600" dirty="0"/>
              <a:t>EPA or state for use by multiple partner</a:t>
            </a:r>
            <a:r>
              <a:rPr lang="en-US" sz="3000" dirty="0"/>
              <a:t>s </a:t>
            </a:r>
            <a:endParaRPr lang="en-US" sz="2600" b="1" dirty="0"/>
          </a:p>
          <a:p>
            <a:pPr lvl="1"/>
            <a:r>
              <a:rPr lang="en-US" sz="2600" b="1" dirty="0"/>
              <a:t>Territory and Tribal Capacity: </a:t>
            </a:r>
            <a:r>
              <a:rPr lang="en-US" sz="2600" dirty="0"/>
              <a:t>Building to enhance environmental programs and share environmental data electronically EN partners.  </a:t>
            </a:r>
          </a:p>
          <a:p>
            <a:pPr lvl="1"/>
            <a:r>
              <a:rPr lang="en-US" sz="2600" b="1" dirty="0"/>
              <a:t>Data flows:</a:t>
            </a:r>
            <a:r>
              <a:rPr lang="en-US" sz="2600" dirty="0"/>
              <a:t> Implementing the exchange of priority data</a:t>
            </a:r>
          </a:p>
          <a:p>
            <a:pPr lvl="1"/>
            <a:r>
              <a:rPr lang="en-US" sz="2600" b="1" dirty="0"/>
              <a:t>Data Availability</a:t>
            </a:r>
            <a:r>
              <a:rPr lang="en-US" sz="2600" dirty="0"/>
              <a:t>: develop reusable tools/applications for automated access to  environmental data </a:t>
            </a:r>
          </a:p>
          <a:p>
            <a:pPr lvl="1"/>
            <a:r>
              <a:rPr lang="en-US" sz="2600" b="1" dirty="0"/>
              <a:t>Improved Environmental Management through Advanced Data Monitoring</a:t>
            </a:r>
            <a:endParaRPr lang="en-US" sz="3000" dirty="0"/>
          </a:p>
          <a:p>
            <a:endParaRPr lang="en-US" dirty="0"/>
          </a:p>
        </p:txBody>
      </p:sp>
      <p:sp>
        <p:nvSpPr>
          <p:cNvPr id="4" name="Slide Number Placeholder 3">
            <a:extLst>
              <a:ext uri="{FF2B5EF4-FFF2-40B4-BE49-F238E27FC236}">
                <a16:creationId xmlns:a16="http://schemas.microsoft.com/office/drawing/2014/main" id="{654A2EB7-5EBF-461F-8385-DD902F8F3874}"/>
              </a:ext>
            </a:extLst>
          </p:cNvPr>
          <p:cNvSpPr>
            <a:spLocks noGrp="1"/>
          </p:cNvSpPr>
          <p:nvPr>
            <p:ph type="sldNum" sz="quarter" idx="12"/>
          </p:nvPr>
        </p:nvSpPr>
        <p:spPr/>
        <p:txBody>
          <a:bodyPr/>
          <a:lstStyle/>
          <a:p>
            <a:fld id="{8C2325A4-E7CD-4866-833A-391F4E89E918}" type="slidenum">
              <a:rPr lang="en-US" smtClean="0"/>
              <a:t>8</a:t>
            </a:fld>
            <a:endParaRPr lang="en-US"/>
          </a:p>
        </p:txBody>
      </p:sp>
    </p:spTree>
    <p:extLst>
      <p:ext uri="{BB962C8B-B14F-4D97-AF65-F5344CB8AC3E}">
        <p14:creationId xmlns:p14="http://schemas.microsoft.com/office/powerpoint/2010/main" val="598372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Network Grant Eligibility</a:t>
            </a:r>
            <a:br>
              <a:rPr lang="en-US" dirty="0"/>
            </a:br>
            <a:r>
              <a:rPr lang="en-US" sz="2000" dirty="0"/>
              <a:t> </a:t>
            </a:r>
            <a:r>
              <a:rPr lang="en-US" sz="2000" i="1" dirty="0"/>
              <a:t>(Section II-C.)</a:t>
            </a:r>
            <a:endParaRPr lang="en-US" sz="2200" dirty="0"/>
          </a:p>
        </p:txBody>
      </p:sp>
      <p:sp>
        <p:nvSpPr>
          <p:cNvPr id="3" name="Content Placeholder 2"/>
          <p:cNvSpPr>
            <a:spLocks noGrp="1"/>
          </p:cNvSpPr>
          <p:nvPr>
            <p:ph idx="1"/>
          </p:nvPr>
        </p:nvSpPr>
        <p:spPr>
          <a:xfrm>
            <a:off x="457200" y="1200150"/>
            <a:ext cx="8458200" cy="3840958"/>
          </a:xfrm>
        </p:spPr>
        <p:txBody>
          <a:bodyPr>
            <a:normAutofit fontScale="85000" lnSpcReduction="20000"/>
          </a:bodyPr>
          <a:lstStyle/>
          <a:p>
            <a:r>
              <a:rPr lang="en-US" dirty="0"/>
              <a:t>Activities not eligible for funding: </a:t>
            </a:r>
            <a:endParaRPr lang="en-US" sz="1600" dirty="0"/>
          </a:p>
          <a:p>
            <a:pPr lvl="1"/>
            <a:r>
              <a:rPr lang="en-US" dirty="0"/>
              <a:t>Development and deployment of traditional physical nodes</a:t>
            </a:r>
          </a:p>
          <a:p>
            <a:pPr lvl="1"/>
            <a:r>
              <a:rPr lang="en-US" dirty="0"/>
              <a:t>Operations and Maintenance (O&amp;M)</a:t>
            </a:r>
          </a:p>
          <a:p>
            <a:pPr lvl="1"/>
            <a:r>
              <a:rPr lang="en-US" dirty="0"/>
              <a:t>Data flow expansion</a:t>
            </a:r>
          </a:p>
          <a:p>
            <a:endParaRPr lang="en-US" dirty="0"/>
          </a:p>
          <a:p>
            <a:r>
              <a:rPr lang="en-US" dirty="0"/>
              <a:t>Entities Eligible </a:t>
            </a:r>
          </a:p>
          <a:p>
            <a:pPr lvl="1">
              <a:spcBef>
                <a:spcPts val="0"/>
              </a:spcBef>
            </a:pPr>
            <a:r>
              <a:rPr lang="en-US" dirty="0"/>
              <a:t>States</a:t>
            </a:r>
          </a:p>
          <a:p>
            <a:pPr lvl="1">
              <a:spcBef>
                <a:spcPts val="0"/>
              </a:spcBef>
            </a:pPr>
            <a:r>
              <a:rPr lang="en-US" dirty="0"/>
              <a:t>Federally Recognized Tribes and Native Villages</a:t>
            </a:r>
          </a:p>
          <a:p>
            <a:pPr lvl="1">
              <a:spcBef>
                <a:spcPts val="0"/>
              </a:spcBef>
            </a:pPr>
            <a:r>
              <a:rPr lang="en-US" dirty="0"/>
              <a:t>Inter-tribal consortia of Federally Recognized Tribes</a:t>
            </a:r>
          </a:p>
          <a:p>
            <a:pPr lvl="1">
              <a:spcBef>
                <a:spcPts val="0"/>
              </a:spcBef>
            </a:pPr>
            <a:r>
              <a:rPr lang="en-US" dirty="0"/>
              <a:t>U.S. Territories </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9</a:t>
            </a:fld>
            <a:endParaRPr lang="en-US"/>
          </a:p>
        </p:txBody>
      </p:sp>
    </p:spTree>
    <p:extLst>
      <p:ext uri="{BB962C8B-B14F-4D97-AF65-F5344CB8AC3E}">
        <p14:creationId xmlns:p14="http://schemas.microsoft.com/office/powerpoint/2010/main" val="3008343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2285</TotalTime>
  <Words>1756</Words>
  <Application>Microsoft Office PowerPoint</Application>
  <PresentationFormat>On-screen Show (16:9)</PresentationFormat>
  <Paragraphs>313</Paragraphs>
  <Slides>32</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Segoe UI Black</vt:lpstr>
      <vt:lpstr>Office Theme</vt:lpstr>
      <vt:lpstr> How to Write a Winning EN Grant Application  Devon Martin, Office of Environmental Information  Wendy Blake-Coleman, Office of Environmental Information  </vt:lpstr>
      <vt:lpstr>ABSTRACT</vt:lpstr>
      <vt:lpstr>Presentation Overview</vt:lpstr>
      <vt:lpstr>Exchange Network (EN) and Grant Overview </vt:lpstr>
      <vt:lpstr>FY 2019 Exchange Network Grant Cycle </vt:lpstr>
      <vt:lpstr>Critical Elements  of the Solicitation Notice </vt:lpstr>
      <vt:lpstr>Linkage to EPA Mission (Section I-D.)</vt:lpstr>
      <vt:lpstr>Grant Program Priorities (Section I-E.)</vt:lpstr>
      <vt:lpstr>Exchange Network Grant Eligibility  (Section II-C.)</vt:lpstr>
      <vt:lpstr>Types of Assistance Agreements (Section II-B.)</vt:lpstr>
      <vt:lpstr>Threshold Criteria to Receive FY 19 Grant (Section III-B.)  </vt:lpstr>
      <vt:lpstr>Application Instructions (Section IV., Appendix E, &amp; Appendix F)</vt:lpstr>
      <vt:lpstr>Evaluation Criteria (Section V-A.) </vt:lpstr>
      <vt:lpstr>Preparing Your Application</vt:lpstr>
      <vt:lpstr>Align with the Solicitation Notice</vt:lpstr>
      <vt:lpstr>Best Practices</vt:lpstr>
      <vt:lpstr>Best Practices</vt:lpstr>
      <vt:lpstr>Reminders</vt:lpstr>
      <vt:lpstr>Budget Reminders</vt:lpstr>
      <vt:lpstr>TOP 10 common Mistakes to avoid</vt:lpstr>
      <vt:lpstr>Not Submitting All Forms</vt:lpstr>
      <vt:lpstr>Submitting the Wrong Version</vt:lpstr>
      <vt:lpstr>Submitting Duplicate Applications</vt:lpstr>
      <vt:lpstr>Partnerships in the Same State</vt:lpstr>
      <vt:lpstr>Not Linking Work to Environmental  Outcomes</vt:lpstr>
      <vt:lpstr>Project Narratives with Unclear  Organization</vt:lpstr>
      <vt:lpstr>Including Too Much Information</vt:lpstr>
      <vt:lpstr>Unrealistic Project Timelines</vt:lpstr>
      <vt:lpstr>Not Including Budget Narrative</vt:lpstr>
      <vt:lpstr>Mismatching Budgets</vt:lpstr>
      <vt:lpstr>Stay Connected!</vt:lpstr>
      <vt:lpstr>Contacts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McNelly</dc:creator>
  <cp:keywords>EN2017</cp:keywords>
  <cp:lastModifiedBy>Martin, Devon</cp:lastModifiedBy>
  <cp:revision>94</cp:revision>
  <cp:lastPrinted>2017-04-25T19:28:49Z</cp:lastPrinted>
  <dcterms:created xsi:type="dcterms:W3CDTF">2015-02-11T21:44:08Z</dcterms:created>
  <dcterms:modified xsi:type="dcterms:W3CDTF">2018-10-18T13:32:30Z</dcterms:modified>
</cp:coreProperties>
</file>