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9" r:id="rId3"/>
    <p:sldId id="257" r:id="rId4"/>
    <p:sldId id="261" r:id="rId5"/>
    <p:sldId id="264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51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12B1-4F8F-4EED-A200-60A19CBA37D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181-9B2F-4F7A-AAA0-D1D52C2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0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balexchangenetwork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ribalexchangenetwork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gg@tribalexchangenetwork.org" TargetMode="External"/><Relationship Id="rId2" Type="http://schemas.openxmlformats.org/officeDocument/2006/relationships/hyperlink" Target="mailto:Lydia.Scheer@na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Tribal Support for the NEIEN (Exchange Network)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NEIEN/Exchange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i="1" dirty="0" smtClean="0"/>
              <a:t>The goal of the Exchange Network is to improve decision making by providing timely access to consistent, accurate environmental data</a:t>
            </a:r>
          </a:p>
          <a:p>
            <a:r>
              <a:rPr lang="en-US" dirty="0" smtClean="0"/>
              <a:t>Exchange Network is governed by joint collaboration of US EPA, States, Territories, and Tribes</a:t>
            </a:r>
          </a:p>
          <a:p>
            <a:r>
              <a:rPr lang="en-US" dirty="0" smtClean="0"/>
              <a:t>Direct involvement by tribes has been limited despite dedicated funding to support tribal projects</a:t>
            </a:r>
          </a:p>
          <a:p>
            <a:pPr lvl="1"/>
            <a:r>
              <a:rPr lang="en-US" dirty="0" smtClean="0"/>
              <a:t>Capacity development for environmental data collection, management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0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ITEP-EPA Cooperative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Coordinate and support the work of the Tribal Governance Group (TGG)</a:t>
            </a:r>
          </a:p>
          <a:p>
            <a:r>
              <a:rPr lang="en-US" dirty="0" smtClean="0"/>
              <a:t>Host Annual Tribal EN Conference</a:t>
            </a:r>
          </a:p>
          <a:p>
            <a:r>
              <a:rPr lang="en-US" dirty="0" smtClean="0"/>
              <a:t>Outreach to tribes on the EN (website, email list/newsletter, resources, etc.)</a:t>
            </a:r>
          </a:p>
          <a:p>
            <a:r>
              <a:rPr lang="en-US" dirty="0" smtClean="0"/>
              <a:t>Mentorship, collaboration and training opportunities for tribes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3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Annual Tribal EN Conference</a:t>
            </a:r>
          </a:p>
          <a:p>
            <a:pPr lvl="1"/>
            <a:r>
              <a:rPr lang="en-US" dirty="0" smtClean="0"/>
              <a:t>Approximately 100 attendees from tribes, EPA, states, and other agencies/organizations</a:t>
            </a:r>
          </a:p>
          <a:p>
            <a:pPr lvl="1"/>
            <a:r>
              <a:rPr lang="en-US" dirty="0" smtClean="0"/>
              <a:t>Networking, information sharing, training and collaboration</a:t>
            </a:r>
          </a:p>
          <a:p>
            <a:r>
              <a:rPr lang="en-US" dirty="0"/>
              <a:t>Newsletter and email </a:t>
            </a:r>
            <a:r>
              <a:rPr lang="en-US" dirty="0" smtClean="0"/>
              <a:t>announcements</a:t>
            </a:r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www.tribalexchangenetwork.org</a:t>
            </a:r>
            <a:endParaRPr lang="en-US" dirty="0" smtClean="0"/>
          </a:p>
          <a:p>
            <a:pPr lvl="1"/>
            <a:r>
              <a:rPr lang="en-US" dirty="0" smtClean="0"/>
              <a:t>Mentorship requests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Conference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3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Tribal EN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SCF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25333"/>
          <a:stretch/>
        </p:blipFill>
        <p:spPr bwMode="auto">
          <a:xfrm>
            <a:off x="389424" y="1809710"/>
            <a:ext cx="8297376" cy="50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9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www.tribalexchangenetwork.org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31" t="13021" r="12080" b="7813"/>
          <a:stretch/>
        </p:blipFill>
        <p:spPr>
          <a:xfrm>
            <a:off x="304800" y="2133599"/>
            <a:ext cx="8619958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 &amp;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Tribe-to-tribe training and mentoring</a:t>
            </a:r>
          </a:p>
          <a:p>
            <a:r>
              <a:rPr lang="en-US" dirty="0" smtClean="0"/>
              <a:t>Remote technical assistance</a:t>
            </a:r>
          </a:p>
          <a:p>
            <a:r>
              <a:rPr lang="en-US" dirty="0" smtClean="0"/>
              <a:t>Webinars </a:t>
            </a:r>
          </a:p>
          <a:p>
            <a:r>
              <a:rPr lang="en-US" dirty="0" smtClean="0"/>
              <a:t>Small-group workshops on a common topic</a:t>
            </a:r>
          </a:p>
          <a:p>
            <a:r>
              <a:rPr lang="en-US" dirty="0" smtClean="0"/>
              <a:t>Tribal profiles of Exchange Network projects</a:t>
            </a:r>
          </a:p>
        </p:txBody>
      </p:sp>
    </p:spTree>
    <p:extLst>
      <p:ext uri="{BB962C8B-B14F-4D97-AF65-F5344CB8AC3E}">
        <p14:creationId xmlns:p14="http://schemas.microsoft.com/office/powerpoint/2010/main" val="17892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ITEP Point-of-Contact:</a:t>
            </a:r>
          </a:p>
          <a:p>
            <a:pPr lvl="1"/>
            <a:r>
              <a:rPr lang="en-US" dirty="0" smtClean="0">
                <a:hlinkClick r:id="rId2"/>
              </a:rPr>
              <a:t>Lydia.Scheer@nau.edu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TGG</a:t>
            </a:r>
            <a:r>
              <a:rPr lang="en-US" smtClean="0"/>
              <a:t>: </a:t>
            </a:r>
            <a:r>
              <a:rPr lang="en-US" smtClean="0">
                <a:hlinkClick r:id="rId3"/>
              </a:rPr>
              <a:t>tgg@tribalexchangenetwork.org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0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</TotalTime>
  <Words>198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Tribal Support for the NEIEN (Exchange Network)</vt:lpstr>
      <vt:lpstr>NEIEN/Exchange Network</vt:lpstr>
      <vt:lpstr>ITEP-EPA Cooperative Agreement</vt:lpstr>
      <vt:lpstr>Outreach to Tribes</vt:lpstr>
      <vt:lpstr>2018 Tribal EN Conference</vt:lpstr>
      <vt:lpstr>Website: www.tribalexchangenetwork.org </vt:lpstr>
      <vt:lpstr>Mentorship &amp; Collaboration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Support for the NEIEN (Exchange Network)</dc:title>
  <dc:creator>Lydia Scheer</dc:creator>
  <cp:lastModifiedBy>ITEPuser</cp:lastModifiedBy>
  <cp:revision>11</cp:revision>
  <dcterms:created xsi:type="dcterms:W3CDTF">2016-06-13T23:17:44Z</dcterms:created>
  <dcterms:modified xsi:type="dcterms:W3CDTF">2018-10-24T16:42:52Z</dcterms:modified>
</cp:coreProperties>
</file>