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57" r:id="rId6"/>
    <p:sldId id="262" r:id="rId7"/>
    <p:sldId id="267" r:id="rId8"/>
    <p:sldId id="264" r:id="rId9"/>
    <p:sldId id="259" r:id="rId10"/>
    <p:sldId id="265" r:id="rId11"/>
    <p:sldId id="268" r:id="rId12"/>
    <p:sldId id="270" r:id="rId13"/>
    <p:sldId id="271" r:id="rId14"/>
    <p:sldId id="272" r:id="rId15"/>
    <p:sldId id="273" r:id="rId16"/>
    <p:sldId id="269" r:id="rId17"/>
    <p:sldId id="276" r:id="rId18"/>
    <p:sldId id="275" r:id="rId19"/>
    <p:sldId id="278" r:id="rId20"/>
    <p:sldId id="274" r:id="rId21"/>
    <p:sldId id="279" r:id="rId22"/>
    <p:sldId id="277" r:id="rId23"/>
    <p:sldId id="26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00CC99"/>
    <a:srgbClr val="19FFFF"/>
    <a:srgbClr val="FF6600"/>
    <a:srgbClr val="FF9933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8" d="100"/>
          <a:sy n="78" d="100"/>
        </p:scale>
        <p:origin x="4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9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A4BFF-DF8B-44E7-825D-B7A28178643E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522ED-BE96-41A1-9B93-0D45C63D975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Evaluate</a:t>
          </a:r>
        </a:p>
      </dgm:t>
    </dgm:pt>
    <dgm:pt modelId="{3F4D08FD-281F-40B2-97D1-11DBDD4FC0AA}" type="parTrans" cxnId="{DB1B5D5F-8972-4B44-A227-C6B64FD2D524}">
      <dgm:prSet/>
      <dgm:spPr/>
      <dgm:t>
        <a:bodyPr/>
        <a:lstStyle/>
        <a:p>
          <a:endParaRPr lang="en-US"/>
        </a:p>
      </dgm:t>
    </dgm:pt>
    <dgm:pt modelId="{375CF9E0-26BE-486C-BFD3-E3382C4C2DA6}" type="sibTrans" cxnId="{DB1B5D5F-8972-4B44-A227-C6B64FD2D524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A7604730-2597-4B4E-9687-D9573831B5D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Transform</a:t>
          </a:r>
        </a:p>
      </dgm:t>
    </dgm:pt>
    <dgm:pt modelId="{1168EF68-74E8-4CA1-BFE3-E09B612F0648}" type="parTrans" cxnId="{5CE59228-8F51-4D10-BAE2-FFA688A407AD}">
      <dgm:prSet/>
      <dgm:spPr/>
      <dgm:t>
        <a:bodyPr/>
        <a:lstStyle/>
        <a:p>
          <a:endParaRPr lang="en-US"/>
        </a:p>
      </dgm:t>
    </dgm:pt>
    <dgm:pt modelId="{B15C2B68-802A-4D6F-BE4A-A8ADFFA47135}" type="sibTrans" cxnId="{5CE59228-8F51-4D10-BAE2-FFA688A407AD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071C649D-9742-4F92-8D49-329D5F6BD116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Develop</a:t>
          </a:r>
        </a:p>
      </dgm:t>
    </dgm:pt>
    <dgm:pt modelId="{C5AAC5C2-8DB3-4AF6-87C6-AF017B7F2D15}" type="parTrans" cxnId="{A2C53CED-E926-4B4E-A0A0-A4DD01114302}">
      <dgm:prSet/>
      <dgm:spPr/>
      <dgm:t>
        <a:bodyPr/>
        <a:lstStyle/>
        <a:p>
          <a:endParaRPr lang="en-US"/>
        </a:p>
      </dgm:t>
    </dgm:pt>
    <dgm:pt modelId="{C851192C-6A19-46FC-947E-CB1068F071F3}" type="sibTrans" cxnId="{A2C53CED-E926-4B4E-A0A0-A4DD01114302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9CF783D2-EE6B-42BA-BF53-974CB1F0CA9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Deliver</a:t>
          </a:r>
        </a:p>
      </dgm:t>
    </dgm:pt>
    <dgm:pt modelId="{357496AA-AA61-4A07-8BAC-4273641025A5}" type="parTrans" cxnId="{0D049227-BBC7-4C0F-BB9A-BC686A00FC75}">
      <dgm:prSet/>
      <dgm:spPr/>
      <dgm:t>
        <a:bodyPr/>
        <a:lstStyle/>
        <a:p>
          <a:endParaRPr lang="en-US"/>
        </a:p>
      </dgm:t>
    </dgm:pt>
    <dgm:pt modelId="{753B0D91-8FA8-4091-AC1E-08809D0D2E17}" type="sibTrans" cxnId="{0D049227-BBC7-4C0F-BB9A-BC686A00FC75}">
      <dgm:prSet/>
      <dgm:spPr>
        <a:ln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E467C380-C0AA-49D7-AF20-98ECE464232B}" type="pres">
      <dgm:prSet presAssocID="{4C8A4BFF-DF8B-44E7-825D-B7A28178643E}" presName="cycle" presStyleCnt="0">
        <dgm:presLayoutVars>
          <dgm:dir/>
          <dgm:resizeHandles val="exact"/>
        </dgm:presLayoutVars>
      </dgm:prSet>
      <dgm:spPr/>
    </dgm:pt>
    <dgm:pt modelId="{A6028BCE-6623-4684-9AD4-CCDC4B7468B8}" type="pres">
      <dgm:prSet presAssocID="{B46522ED-BE96-41A1-9B93-0D45C63D975B}" presName="node" presStyleLbl="node1" presStyleIdx="0" presStyleCnt="4">
        <dgm:presLayoutVars>
          <dgm:bulletEnabled val="1"/>
        </dgm:presLayoutVars>
      </dgm:prSet>
      <dgm:spPr/>
    </dgm:pt>
    <dgm:pt modelId="{84A8499B-18A5-4647-9FD4-F95B3B4ADF0F}" type="pres">
      <dgm:prSet presAssocID="{B46522ED-BE96-41A1-9B93-0D45C63D975B}" presName="spNode" presStyleCnt="0"/>
      <dgm:spPr/>
    </dgm:pt>
    <dgm:pt modelId="{A497B7C2-B856-4C2C-972C-870864C9F5BC}" type="pres">
      <dgm:prSet presAssocID="{375CF9E0-26BE-486C-BFD3-E3382C4C2DA6}" presName="sibTrans" presStyleLbl="sibTrans1D1" presStyleIdx="0" presStyleCnt="4"/>
      <dgm:spPr/>
    </dgm:pt>
    <dgm:pt modelId="{534BCCC4-9CFD-49CA-80A9-785C75172963}" type="pres">
      <dgm:prSet presAssocID="{A7604730-2597-4B4E-9687-D9573831B5DC}" presName="node" presStyleLbl="node1" presStyleIdx="1" presStyleCnt="4">
        <dgm:presLayoutVars>
          <dgm:bulletEnabled val="1"/>
        </dgm:presLayoutVars>
      </dgm:prSet>
      <dgm:spPr/>
    </dgm:pt>
    <dgm:pt modelId="{D86F6BA0-6B2D-4F6C-864D-6318BF031E9D}" type="pres">
      <dgm:prSet presAssocID="{A7604730-2597-4B4E-9687-D9573831B5DC}" presName="spNode" presStyleCnt="0"/>
      <dgm:spPr/>
    </dgm:pt>
    <dgm:pt modelId="{6B7DD2F5-3AF7-4E5F-9ED8-5EBA131699F6}" type="pres">
      <dgm:prSet presAssocID="{B15C2B68-802A-4D6F-BE4A-A8ADFFA47135}" presName="sibTrans" presStyleLbl="sibTrans1D1" presStyleIdx="1" presStyleCnt="4"/>
      <dgm:spPr/>
    </dgm:pt>
    <dgm:pt modelId="{EE8FC17E-281E-42F5-AF51-72E9936F0185}" type="pres">
      <dgm:prSet presAssocID="{071C649D-9742-4F92-8D49-329D5F6BD116}" presName="node" presStyleLbl="node1" presStyleIdx="2" presStyleCnt="4">
        <dgm:presLayoutVars>
          <dgm:bulletEnabled val="1"/>
        </dgm:presLayoutVars>
      </dgm:prSet>
      <dgm:spPr/>
    </dgm:pt>
    <dgm:pt modelId="{18A46FED-BC4B-46EB-AEBB-0A0BAA56EF50}" type="pres">
      <dgm:prSet presAssocID="{071C649D-9742-4F92-8D49-329D5F6BD116}" presName="spNode" presStyleCnt="0"/>
      <dgm:spPr/>
    </dgm:pt>
    <dgm:pt modelId="{DC3626AC-A657-4966-802B-1CA4925717F3}" type="pres">
      <dgm:prSet presAssocID="{C851192C-6A19-46FC-947E-CB1068F071F3}" presName="sibTrans" presStyleLbl="sibTrans1D1" presStyleIdx="2" presStyleCnt="4"/>
      <dgm:spPr/>
    </dgm:pt>
    <dgm:pt modelId="{FF6CCB35-53CE-4C81-8371-A85BF1F7A9E7}" type="pres">
      <dgm:prSet presAssocID="{9CF783D2-EE6B-42BA-BF53-974CB1F0CA90}" presName="node" presStyleLbl="node1" presStyleIdx="3" presStyleCnt="4">
        <dgm:presLayoutVars>
          <dgm:bulletEnabled val="1"/>
        </dgm:presLayoutVars>
      </dgm:prSet>
      <dgm:spPr/>
    </dgm:pt>
    <dgm:pt modelId="{06C5665D-C94B-4342-9E1D-A07E50260651}" type="pres">
      <dgm:prSet presAssocID="{9CF783D2-EE6B-42BA-BF53-974CB1F0CA90}" presName="spNode" presStyleCnt="0"/>
      <dgm:spPr/>
    </dgm:pt>
    <dgm:pt modelId="{02C3ED56-7013-496A-A98E-EABF8706776C}" type="pres">
      <dgm:prSet presAssocID="{753B0D91-8FA8-4091-AC1E-08809D0D2E17}" presName="sibTrans" presStyleLbl="sibTrans1D1" presStyleIdx="3" presStyleCnt="4"/>
      <dgm:spPr/>
    </dgm:pt>
  </dgm:ptLst>
  <dgm:cxnLst>
    <dgm:cxn modelId="{2E4E8126-9225-4049-866D-8B4196BF63B2}" type="presOf" srcId="{C851192C-6A19-46FC-947E-CB1068F071F3}" destId="{DC3626AC-A657-4966-802B-1CA4925717F3}" srcOrd="0" destOrd="0" presId="urn:microsoft.com/office/officeart/2005/8/layout/cycle6"/>
    <dgm:cxn modelId="{0D049227-BBC7-4C0F-BB9A-BC686A00FC75}" srcId="{4C8A4BFF-DF8B-44E7-825D-B7A28178643E}" destId="{9CF783D2-EE6B-42BA-BF53-974CB1F0CA90}" srcOrd="3" destOrd="0" parTransId="{357496AA-AA61-4A07-8BAC-4273641025A5}" sibTransId="{753B0D91-8FA8-4091-AC1E-08809D0D2E17}"/>
    <dgm:cxn modelId="{5CE59228-8F51-4D10-BAE2-FFA688A407AD}" srcId="{4C8A4BFF-DF8B-44E7-825D-B7A28178643E}" destId="{A7604730-2597-4B4E-9687-D9573831B5DC}" srcOrd="1" destOrd="0" parTransId="{1168EF68-74E8-4CA1-BFE3-E09B612F0648}" sibTransId="{B15C2B68-802A-4D6F-BE4A-A8ADFFA47135}"/>
    <dgm:cxn modelId="{4108FB2F-F323-4DCA-8888-545957FF64B6}" type="presOf" srcId="{A7604730-2597-4B4E-9687-D9573831B5DC}" destId="{534BCCC4-9CFD-49CA-80A9-785C75172963}" srcOrd="0" destOrd="0" presId="urn:microsoft.com/office/officeart/2005/8/layout/cycle6"/>
    <dgm:cxn modelId="{26D7785C-87D2-4212-AF4B-AAF7F53828B8}" type="presOf" srcId="{071C649D-9742-4F92-8D49-329D5F6BD116}" destId="{EE8FC17E-281E-42F5-AF51-72E9936F0185}" srcOrd="0" destOrd="0" presId="urn:microsoft.com/office/officeart/2005/8/layout/cycle6"/>
    <dgm:cxn modelId="{45D3A05D-10A6-4854-90E0-5B05E5DE44A4}" type="presOf" srcId="{4C8A4BFF-DF8B-44E7-825D-B7A28178643E}" destId="{E467C380-C0AA-49D7-AF20-98ECE464232B}" srcOrd="0" destOrd="0" presId="urn:microsoft.com/office/officeart/2005/8/layout/cycle6"/>
    <dgm:cxn modelId="{DB1B5D5F-8972-4B44-A227-C6B64FD2D524}" srcId="{4C8A4BFF-DF8B-44E7-825D-B7A28178643E}" destId="{B46522ED-BE96-41A1-9B93-0D45C63D975B}" srcOrd="0" destOrd="0" parTransId="{3F4D08FD-281F-40B2-97D1-11DBDD4FC0AA}" sibTransId="{375CF9E0-26BE-486C-BFD3-E3382C4C2DA6}"/>
    <dgm:cxn modelId="{B802E472-3876-4A20-9613-7330AC04F849}" type="presOf" srcId="{375CF9E0-26BE-486C-BFD3-E3382C4C2DA6}" destId="{A497B7C2-B856-4C2C-972C-870864C9F5BC}" srcOrd="0" destOrd="0" presId="urn:microsoft.com/office/officeart/2005/8/layout/cycle6"/>
    <dgm:cxn modelId="{2B664D88-4CB7-4B61-B771-461669E3AAB9}" type="presOf" srcId="{9CF783D2-EE6B-42BA-BF53-974CB1F0CA90}" destId="{FF6CCB35-53CE-4C81-8371-A85BF1F7A9E7}" srcOrd="0" destOrd="0" presId="urn:microsoft.com/office/officeart/2005/8/layout/cycle6"/>
    <dgm:cxn modelId="{84196E97-A364-4183-92F1-7D6EBC8867F9}" type="presOf" srcId="{B46522ED-BE96-41A1-9B93-0D45C63D975B}" destId="{A6028BCE-6623-4684-9AD4-CCDC4B7468B8}" srcOrd="0" destOrd="0" presId="urn:microsoft.com/office/officeart/2005/8/layout/cycle6"/>
    <dgm:cxn modelId="{5F0920C1-E15C-497D-8915-8D1C0294B32C}" type="presOf" srcId="{B15C2B68-802A-4D6F-BE4A-A8ADFFA47135}" destId="{6B7DD2F5-3AF7-4E5F-9ED8-5EBA131699F6}" srcOrd="0" destOrd="0" presId="urn:microsoft.com/office/officeart/2005/8/layout/cycle6"/>
    <dgm:cxn modelId="{FDF4DBCF-1F3C-4CF2-9390-8AD28A2AFC7E}" type="presOf" srcId="{753B0D91-8FA8-4091-AC1E-08809D0D2E17}" destId="{02C3ED56-7013-496A-A98E-EABF8706776C}" srcOrd="0" destOrd="0" presId="urn:microsoft.com/office/officeart/2005/8/layout/cycle6"/>
    <dgm:cxn modelId="{A2C53CED-E926-4B4E-A0A0-A4DD01114302}" srcId="{4C8A4BFF-DF8B-44E7-825D-B7A28178643E}" destId="{071C649D-9742-4F92-8D49-329D5F6BD116}" srcOrd="2" destOrd="0" parTransId="{C5AAC5C2-8DB3-4AF6-87C6-AF017B7F2D15}" sibTransId="{C851192C-6A19-46FC-947E-CB1068F071F3}"/>
    <dgm:cxn modelId="{A4F99B2E-B0A6-43D8-9F89-28180925B70A}" type="presParOf" srcId="{E467C380-C0AA-49D7-AF20-98ECE464232B}" destId="{A6028BCE-6623-4684-9AD4-CCDC4B7468B8}" srcOrd="0" destOrd="0" presId="urn:microsoft.com/office/officeart/2005/8/layout/cycle6"/>
    <dgm:cxn modelId="{E3D761E2-987F-4FE4-8D3F-03FAD6432FB9}" type="presParOf" srcId="{E467C380-C0AA-49D7-AF20-98ECE464232B}" destId="{84A8499B-18A5-4647-9FD4-F95B3B4ADF0F}" srcOrd="1" destOrd="0" presId="urn:microsoft.com/office/officeart/2005/8/layout/cycle6"/>
    <dgm:cxn modelId="{F39212B3-86F2-46EF-AD31-FC3A68FBD8D8}" type="presParOf" srcId="{E467C380-C0AA-49D7-AF20-98ECE464232B}" destId="{A497B7C2-B856-4C2C-972C-870864C9F5BC}" srcOrd="2" destOrd="0" presId="urn:microsoft.com/office/officeart/2005/8/layout/cycle6"/>
    <dgm:cxn modelId="{4EF1ABFA-646E-4F59-822A-8A5AA7B8FADD}" type="presParOf" srcId="{E467C380-C0AA-49D7-AF20-98ECE464232B}" destId="{534BCCC4-9CFD-49CA-80A9-785C75172963}" srcOrd="3" destOrd="0" presId="urn:microsoft.com/office/officeart/2005/8/layout/cycle6"/>
    <dgm:cxn modelId="{7B518783-A535-42CB-95C1-43C24F6D50FF}" type="presParOf" srcId="{E467C380-C0AA-49D7-AF20-98ECE464232B}" destId="{D86F6BA0-6B2D-4F6C-864D-6318BF031E9D}" srcOrd="4" destOrd="0" presId="urn:microsoft.com/office/officeart/2005/8/layout/cycle6"/>
    <dgm:cxn modelId="{50B6A012-77BB-472A-BA2A-F3ADB1E5C6C7}" type="presParOf" srcId="{E467C380-C0AA-49D7-AF20-98ECE464232B}" destId="{6B7DD2F5-3AF7-4E5F-9ED8-5EBA131699F6}" srcOrd="5" destOrd="0" presId="urn:microsoft.com/office/officeart/2005/8/layout/cycle6"/>
    <dgm:cxn modelId="{85FDBFA3-D0D4-4F3E-B814-E50336F3D3EB}" type="presParOf" srcId="{E467C380-C0AA-49D7-AF20-98ECE464232B}" destId="{EE8FC17E-281E-42F5-AF51-72E9936F0185}" srcOrd="6" destOrd="0" presId="urn:microsoft.com/office/officeart/2005/8/layout/cycle6"/>
    <dgm:cxn modelId="{D4487F5A-49F6-4D52-AFB8-B88AB26F8006}" type="presParOf" srcId="{E467C380-C0AA-49D7-AF20-98ECE464232B}" destId="{18A46FED-BC4B-46EB-AEBB-0A0BAA56EF50}" srcOrd="7" destOrd="0" presId="urn:microsoft.com/office/officeart/2005/8/layout/cycle6"/>
    <dgm:cxn modelId="{D98EBDD9-C762-4E6C-ACFF-F69AB40C0345}" type="presParOf" srcId="{E467C380-C0AA-49D7-AF20-98ECE464232B}" destId="{DC3626AC-A657-4966-802B-1CA4925717F3}" srcOrd="8" destOrd="0" presId="urn:microsoft.com/office/officeart/2005/8/layout/cycle6"/>
    <dgm:cxn modelId="{077CA608-CA1D-448B-82A8-60897D2A6050}" type="presParOf" srcId="{E467C380-C0AA-49D7-AF20-98ECE464232B}" destId="{FF6CCB35-53CE-4C81-8371-A85BF1F7A9E7}" srcOrd="9" destOrd="0" presId="urn:microsoft.com/office/officeart/2005/8/layout/cycle6"/>
    <dgm:cxn modelId="{B8A255BB-DC56-48CA-8463-2433324CE831}" type="presParOf" srcId="{E467C380-C0AA-49D7-AF20-98ECE464232B}" destId="{06C5665D-C94B-4342-9E1D-A07E50260651}" srcOrd="10" destOrd="0" presId="urn:microsoft.com/office/officeart/2005/8/layout/cycle6"/>
    <dgm:cxn modelId="{B3B6FD2B-BA20-4C65-A26A-DD9A0B467C8B}" type="presParOf" srcId="{E467C380-C0AA-49D7-AF20-98ECE464232B}" destId="{02C3ED56-7013-496A-A98E-EABF8706776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F689EF-343F-46A5-98D4-02968D67B6B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76812-9567-45C7-946D-55E4D53BE22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4400" b="1" dirty="0"/>
            <a:t>MSSP</a:t>
          </a:r>
        </a:p>
      </dgm:t>
    </dgm:pt>
    <dgm:pt modelId="{ED94A549-887D-45D7-9C24-B33CB0444485}" type="parTrans" cxnId="{4F9D1E2C-227E-47B1-B8BF-820F8C7B5CB4}">
      <dgm:prSet/>
      <dgm:spPr/>
      <dgm:t>
        <a:bodyPr/>
        <a:lstStyle/>
        <a:p>
          <a:endParaRPr lang="en-US" sz="2200" b="1"/>
        </a:p>
      </dgm:t>
    </dgm:pt>
    <dgm:pt modelId="{41C3BDAC-5AC7-4FD0-B7F1-0B5386983167}" type="sibTrans" cxnId="{4F9D1E2C-227E-47B1-B8BF-820F8C7B5CB4}">
      <dgm:prSet/>
      <dgm:spPr/>
      <dgm:t>
        <a:bodyPr/>
        <a:lstStyle/>
        <a:p>
          <a:endParaRPr lang="en-US" sz="2200" b="1"/>
        </a:p>
      </dgm:t>
    </dgm:pt>
    <dgm:pt modelId="{EA1DECDB-155F-4854-BAE5-4E51837CE8F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200" b="1" dirty="0"/>
            <a:t>Governance</a:t>
          </a:r>
        </a:p>
      </dgm:t>
    </dgm:pt>
    <dgm:pt modelId="{5C70AEA5-3C06-45CF-B0DA-E957E6DAA6A9}" type="parTrans" cxnId="{A9A57E3E-9CD3-4129-BC6C-6F5ADC63C42A}">
      <dgm:prSet/>
      <dgm:spPr/>
      <dgm:t>
        <a:bodyPr/>
        <a:lstStyle/>
        <a:p>
          <a:endParaRPr lang="en-US" sz="2200" b="1"/>
        </a:p>
      </dgm:t>
    </dgm:pt>
    <dgm:pt modelId="{51D6DD36-1B7A-4F7C-80E0-A405EA0756F5}" type="sibTrans" cxnId="{A9A57E3E-9CD3-4129-BC6C-6F5ADC63C42A}">
      <dgm:prSet/>
      <dgm:spPr/>
      <dgm:t>
        <a:bodyPr/>
        <a:lstStyle/>
        <a:p>
          <a:endParaRPr lang="en-US" sz="2200" b="1"/>
        </a:p>
      </dgm:t>
    </dgm:pt>
    <dgm:pt modelId="{5842F927-C0FD-48A0-8983-F9F79CF6707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b="1" dirty="0"/>
            <a:t>Funding</a:t>
          </a:r>
        </a:p>
      </dgm:t>
    </dgm:pt>
    <dgm:pt modelId="{A37A53D6-DF9A-4A79-AF7B-8956965EAC10}" type="parTrans" cxnId="{F877831C-563E-4F3C-9043-F98828BF43A8}">
      <dgm:prSet/>
      <dgm:spPr/>
      <dgm:t>
        <a:bodyPr/>
        <a:lstStyle/>
        <a:p>
          <a:endParaRPr lang="en-US" sz="2200" b="1"/>
        </a:p>
      </dgm:t>
    </dgm:pt>
    <dgm:pt modelId="{853830BF-B583-4574-B381-8DDC2355D2C0}" type="sibTrans" cxnId="{F877831C-563E-4F3C-9043-F98828BF43A8}">
      <dgm:prSet/>
      <dgm:spPr/>
      <dgm:t>
        <a:bodyPr/>
        <a:lstStyle/>
        <a:p>
          <a:endParaRPr lang="en-US" sz="2200" b="1"/>
        </a:p>
      </dgm:t>
    </dgm:pt>
    <dgm:pt modelId="{5AB553C7-063F-4D4A-A927-483593D42EC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200" b="1" dirty="0"/>
            <a:t>Adoption</a:t>
          </a:r>
        </a:p>
      </dgm:t>
    </dgm:pt>
    <dgm:pt modelId="{32BFF9CF-E66C-494B-AB68-A7F79292E562}" type="parTrans" cxnId="{A03FCBFF-6FD0-4C80-9DD1-A86693ED61EA}">
      <dgm:prSet/>
      <dgm:spPr/>
      <dgm:t>
        <a:bodyPr/>
        <a:lstStyle/>
        <a:p>
          <a:endParaRPr lang="en-US" sz="2200" b="1"/>
        </a:p>
      </dgm:t>
    </dgm:pt>
    <dgm:pt modelId="{7A447C9B-B989-42F2-934E-9DE251A40B99}" type="sibTrans" cxnId="{A03FCBFF-6FD0-4C80-9DD1-A86693ED61EA}">
      <dgm:prSet/>
      <dgm:spPr/>
      <dgm:t>
        <a:bodyPr/>
        <a:lstStyle/>
        <a:p>
          <a:endParaRPr lang="en-US" sz="2200" b="1"/>
        </a:p>
      </dgm:t>
    </dgm:pt>
    <dgm:pt modelId="{67BFDA27-1A47-431A-821E-DCFE9D82E13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200" b="1" dirty="0"/>
            <a:t>Technology</a:t>
          </a:r>
        </a:p>
      </dgm:t>
    </dgm:pt>
    <dgm:pt modelId="{E0ABF99B-F24D-487E-B75F-0A27C68E7EDD}" type="parTrans" cxnId="{43555FAC-5B75-4465-988F-40848AA006F5}">
      <dgm:prSet/>
      <dgm:spPr/>
      <dgm:t>
        <a:bodyPr/>
        <a:lstStyle/>
        <a:p>
          <a:endParaRPr lang="en-US" sz="2200" b="1"/>
        </a:p>
      </dgm:t>
    </dgm:pt>
    <dgm:pt modelId="{237D6034-2B03-4EE9-91A1-377618390361}" type="sibTrans" cxnId="{43555FAC-5B75-4465-988F-40848AA006F5}">
      <dgm:prSet/>
      <dgm:spPr/>
      <dgm:t>
        <a:bodyPr/>
        <a:lstStyle/>
        <a:p>
          <a:endParaRPr lang="en-US" sz="2200" b="1"/>
        </a:p>
      </dgm:t>
    </dgm:pt>
    <dgm:pt modelId="{6F607707-F843-4BC5-ACCB-C02EB25A035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/>
            <a:t>Comms</a:t>
          </a:r>
        </a:p>
      </dgm:t>
    </dgm:pt>
    <dgm:pt modelId="{619563AE-A367-4BC8-82E0-5716C12A5B9E}" type="sibTrans" cxnId="{05B74799-27DA-483D-84DE-FB939B0CC70C}">
      <dgm:prSet/>
      <dgm:spPr/>
      <dgm:t>
        <a:bodyPr/>
        <a:lstStyle/>
        <a:p>
          <a:endParaRPr lang="en-US" sz="2200" b="1"/>
        </a:p>
      </dgm:t>
    </dgm:pt>
    <dgm:pt modelId="{AC1710ED-2913-4BA5-961A-0644F198AA4A}" type="parTrans" cxnId="{05B74799-27DA-483D-84DE-FB939B0CC70C}">
      <dgm:prSet/>
      <dgm:spPr/>
      <dgm:t>
        <a:bodyPr/>
        <a:lstStyle/>
        <a:p>
          <a:endParaRPr lang="en-US" sz="2200" b="1"/>
        </a:p>
      </dgm:t>
    </dgm:pt>
    <dgm:pt modelId="{9B5490D4-5F14-475B-8546-9DA23E8D71C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2200" b="1" dirty="0"/>
            <a:t>. . .</a:t>
          </a:r>
        </a:p>
      </dgm:t>
    </dgm:pt>
    <dgm:pt modelId="{271351B7-8123-491A-AD3B-C44920F03835}" type="sibTrans" cxnId="{EA74BB09-D546-43F5-BC7C-2DC4D2C20BEA}">
      <dgm:prSet/>
      <dgm:spPr/>
      <dgm:t>
        <a:bodyPr/>
        <a:lstStyle/>
        <a:p>
          <a:endParaRPr lang="en-US" sz="2200" b="1"/>
        </a:p>
      </dgm:t>
    </dgm:pt>
    <dgm:pt modelId="{907580D7-1855-49ED-B688-EC96B7BD4D66}" type="parTrans" cxnId="{EA74BB09-D546-43F5-BC7C-2DC4D2C20BEA}">
      <dgm:prSet/>
      <dgm:spPr/>
      <dgm:t>
        <a:bodyPr/>
        <a:lstStyle/>
        <a:p>
          <a:endParaRPr lang="en-US" sz="2200" b="1"/>
        </a:p>
      </dgm:t>
    </dgm:pt>
    <dgm:pt modelId="{17E3E80C-2244-4CFB-AF8F-205F9058FAEC}" type="pres">
      <dgm:prSet presAssocID="{F5F689EF-343F-46A5-98D4-02968D67B6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2E274A9-8AB8-4CB0-95EF-2CD25B5056B3}" type="pres">
      <dgm:prSet presAssocID="{D4276812-9567-45C7-946D-55E4D53BE224}" presName="Parent" presStyleLbl="node0" presStyleIdx="0" presStyleCnt="1">
        <dgm:presLayoutVars>
          <dgm:chMax val="6"/>
          <dgm:chPref val="6"/>
        </dgm:presLayoutVars>
      </dgm:prSet>
      <dgm:spPr/>
    </dgm:pt>
    <dgm:pt modelId="{DB8F5D40-1941-4C6A-9FD8-4F2B74B283BD}" type="pres">
      <dgm:prSet presAssocID="{EA1DECDB-155F-4854-BAE5-4E51837CE8F5}" presName="Accent1" presStyleCnt="0"/>
      <dgm:spPr/>
    </dgm:pt>
    <dgm:pt modelId="{2B70615F-011D-4D8F-9793-678FE617FEC5}" type="pres">
      <dgm:prSet presAssocID="{EA1DECDB-155F-4854-BAE5-4E51837CE8F5}" presName="Accent" presStyleLbl="bgShp" presStyleIdx="0" presStyleCnt="6"/>
      <dgm:spPr/>
    </dgm:pt>
    <dgm:pt modelId="{5C282129-B1A2-454B-95D0-98CE21FBFB15}" type="pres">
      <dgm:prSet presAssocID="{EA1DECDB-155F-4854-BAE5-4E51837CE8F5}" presName="Child1" presStyleLbl="node1" presStyleIdx="0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8EC0CFE7-06E2-47BA-A4A6-9A5811E24EC3}" type="pres">
      <dgm:prSet presAssocID="{5842F927-C0FD-48A0-8983-F9F79CF67071}" presName="Accent2" presStyleCnt="0"/>
      <dgm:spPr/>
    </dgm:pt>
    <dgm:pt modelId="{C5B7B760-4632-47C2-8DA6-7D5B89455C61}" type="pres">
      <dgm:prSet presAssocID="{5842F927-C0FD-48A0-8983-F9F79CF67071}" presName="Accent" presStyleLbl="bgShp" presStyleIdx="1" presStyleCnt="6"/>
      <dgm:spPr/>
    </dgm:pt>
    <dgm:pt modelId="{2E1F53A0-DC2F-46DF-8E95-FA065251148F}" type="pres">
      <dgm:prSet presAssocID="{5842F927-C0FD-48A0-8983-F9F79CF67071}" presName="Child2" presStyleLbl="node1" presStyleIdx="1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E1E62C7D-54D2-4F37-8F8B-FDD6B2DB94C5}" type="pres">
      <dgm:prSet presAssocID="{5AB553C7-063F-4D4A-A927-483593D42EC2}" presName="Accent3" presStyleCnt="0"/>
      <dgm:spPr/>
    </dgm:pt>
    <dgm:pt modelId="{A9324E3B-BDF4-4B03-87A4-22751C91B09C}" type="pres">
      <dgm:prSet presAssocID="{5AB553C7-063F-4D4A-A927-483593D42EC2}" presName="Accent" presStyleLbl="bgShp" presStyleIdx="2" presStyleCnt="6"/>
      <dgm:spPr/>
    </dgm:pt>
    <dgm:pt modelId="{4711778A-E1B7-4AB8-B130-DF008A2880FF}" type="pres">
      <dgm:prSet presAssocID="{5AB553C7-063F-4D4A-A927-483593D42EC2}" presName="Child3" presStyleLbl="node1" presStyleIdx="2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5DC1E423-2FDA-4F68-9151-316B46A191F8}" type="pres">
      <dgm:prSet presAssocID="{9B5490D4-5F14-475B-8546-9DA23E8D71CC}" presName="Accent4" presStyleCnt="0"/>
      <dgm:spPr/>
    </dgm:pt>
    <dgm:pt modelId="{FC91D12D-FFAB-46A8-9980-60BC9A3C6E46}" type="pres">
      <dgm:prSet presAssocID="{9B5490D4-5F14-475B-8546-9DA23E8D71CC}" presName="Accent" presStyleLbl="bgShp" presStyleIdx="3" presStyleCnt="6"/>
      <dgm:spPr/>
    </dgm:pt>
    <dgm:pt modelId="{982682A1-385E-4A71-A2EE-8CE16BCF492E}" type="pres">
      <dgm:prSet presAssocID="{9B5490D4-5F14-475B-8546-9DA23E8D71CC}" presName="Child4" presStyleLbl="node1" presStyleIdx="3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41C3615E-12E6-419C-93EF-88C8BA68D530}" type="pres">
      <dgm:prSet presAssocID="{67BFDA27-1A47-431A-821E-DCFE9D82E137}" presName="Accent5" presStyleCnt="0"/>
      <dgm:spPr/>
    </dgm:pt>
    <dgm:pt modelId="{7144AA02-2273-4C05-A628-9D2E0E02A500}" type="pres">
      <dgm:prSet presAssocID="{67BFDA27-1A47-431A-821E-DCFE9D82E137}" presName="Accent" presStyleLbl="bgShp" presStyleIdx="4" presStyleCnt="6"/>
      <dgm:spPr/>
    </dgm:pt>
    <dgm:pt modelId="{D51768AC-C66E-44C4-8F5A-8CB52BA3DA25}" type="pres">
      <dgm:prSet presAssocID="{67BFDA27-1A47-431A-821E-DCFE9D82E137}" presName="Child5" presStyleLbl="node1" presStyleIdx="4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CEC04271-F4DC-4F73-9D9B-3DD72D8E5D35}" type="pres">
      <dgm:prSet presAssocID="{6F607707-F843-4BC5-ACCB-C02EB25A0352}" presName="Accent6" presStyleCnt="0"/>
      <dgm:spPr/>
    </dgm:pt>
    <dgm:pt modelId="{45AEBFF7-A22B-4DDC-83D4-C32955EB2837}" type="pres">
      <dgm:prSet presAssocID="{6F607707-F843-4BC5-ACCB-C02EB25A0352}" presName="Accent" presStyleLbl="bgShp" presStyleIdx="5" presStyleCnt="6"/>
      <dgm:spPr/>
    </dgm:pt>
    <dgm:pt modelId="{6FA6811C-3EE1-4250-AC88-DD180716D898}" type="pres">
      <dgm:prSet presAssocID="{6F607707-F843-4BC5-ACCB-C02EB25A0352}" presName="Child6" presStyleLbl="node1" presStyleIdx="5" presStyleCnt="6" custScaleX="122293" custScaleY="124112">
        <dgm:presLayoutVars>
          <dgm:chMax val="0"/>
          <dgm:chPref val="0"/>
          <dgm:bulletEnabled val="1"/>
        </dgm:presLayoutVars>
      </dgm:prSet>
      <dgm:spPr/>
    </dgm:pt>
  </dgm:ptLst>
  <dgm:cxnLst>
    <dgm:cxn modelId="{79742303-3CB4-4D8D-A36D-FB8F3B1B741E}" type="presOf" srcId="{D4276812-9567-45C7-946D-55E4D53BE224}" destId="{42E274A9-8AB8-4CB0-95EF-2CD25B5056B3}" srcOrd="0" destOrd="0" presId="urn:microsoft.com/office/officeart/2011/layout/HexagonRadial"/>
    <dgm:cxn modelId="{EA74BB09-D546-43F5-BC7C-2DC4D2C20BEA}" srcId="{D4276812-9567-45C7-946D-55E4D53BE224}" destId="{9B5490D4-5F14-475B-8546-9DA23E8D71CC}" srcOrd="3" destOrd="0" parTransId="{907580D7-1855-49ED-B688-EC96B7BD4D66}" sibTransId="{271351B7-8123-491A-AD3B-C44920F03835}"/>
    <dgm:cxn modelId="{9A4D5715-691B-433C-B696-4818AE3E5541}" type="presOf" srcId="{EA1DECDB-155F-4854-BAE5-4E51837CE8F5}" destId="{5C282129-B1A2-454B-95D0-98CE21FBFB15}" srcOrd="0" destOrd="0" presId="urn:microsoft.com/office/officeart/2011/layout/HexagonRadial"/>
    <dgm:cxn modelId="{49198617-CA8A-43BD-967D-91A2872087D4}" type="presOf" srcId="{67BFDA27-1A47-431A-821E-DCFE9D82E137}" destId="{D51768AC-C66E-44C4-8F5A-8CB52BA3DA25}" srcOrd="0" destOrd="0" presId="urn:microsoft.com/office/officeart/2011/layout/HexagonRadial"/>
    <dgm:cxn modelId="{F877831C-563E-4F3C-9043-F98828BF43A8}" srcId="{D4276812-9567-45C7-946D-55E4D53BE224}" destId="{5842F927-C0FD-48A0-8983-F9F79CF67071}" srcOrd="1" destOrd="0" parTransId="{A37A53D6-DF9A-4A79-AF7B-8956965EAC10}" sibTransId="{853830BF-B583-4574-B381-8DDC2355D2C0}"/>
    <dgm:cxn modelId="{4F9D1E2C-227E-47B1-B8BF-820F8C7B5CB4}" srcId="{F5F689EF-343F-46A5-98D4-02968D67B6BF}" destId="{D4276812-9567-45C7-946D-55E4D53BE224}" srcOrd="0" destOrd="0" parTransId="{ED94A549-887D-45D7-9C24-B33CB0444485}" sibTransId="{41C3BDAC-5AC7-4FD0-B7F1-0B5386983167}"/>
    <dgm:cxn modelId="{E6D52A2D-E79D-492C-BCB6-0EF9BF889CF1}" type="presOf" srcId="{6F607707-F843-4BC5-ACCB-C02EB25A0352}" destId="{6FA6811C-3EE1-4250-AC88-DD180716D898}" srcOrd="0" destOrd="0" presId="urn:microsoft.com/office/officeart/2011/layout/HexagonRadial"/>
    <dgm:cxn modelId="{BA5D9031-0471-4355-9800-CA4F05BACEDB}" type="presOf" srcId="{F5F689EF-343F-46A5-98D4-02968D67B6BF}" destId="{17E3E80C-2244-4CFB-AF8F-205F9058FAEC}" srcOrd="0" destOrd="0" presId="urn:microsoft.com/office/officeart/2011/layout/HexagonRadial"/>
    <dgm:cxn modelId="{A9A57E3E-9CD3-4129-BC6C-6F5ADC63C42A}" srcId="{D4276812-9567-45C7-946D-55E4D53BE224}" destId="{EA1DECDB-155F-4854-BAE5-4E51837CE8F5}" srcOrd="0" destOrd="0" parTransId="{5C70AEA5-3C06-45CF-B0DA-E957E6DAA6A9}" sibTransId="{51D6DD36-1B7A-4F7C-80E0-A405EA0756F5}"/>
    <dgm:cxn modelId="{4F89C644-CF99-45C6-BF54-F8029CE11EB6}" type="presOf" srcId="{5AB553C7-063F-4D4A-A927-483593D42EC2}" destId="{4711778A-E1B7-4AB8-B130-DF008A2880FF}" srcOrd="0" destOrd="0" presId="urn:microsoft.com/office/officeart/2011/layout/HexagonRadial"/>
    <dgm:cxn modelId="{94888172-15EF-4E55-A78D-BDEE335AAE92}" type="presOf" srcId="{9B5490D4-5F14-475B-8546-9DA23E8D71CC}" destId="{982682A1-385E-4A71-A2EE-8CE16BCF492E}" srcOrd="0" destOrd="0" presId="urn:microsoft.com/office/officeart/2011/layout/HexagonRadial"/>
    <dgm:cxn modelId="{05B74799-27DA-483D-84DE-FB939B0CC70C}" srcId="{D4276812-9567-45C7-946D-55E4D53BE224}" destId="{6F607707-F843-4BC5-ACCB-C02EB25A0352}" srcOrd="5" destOrd="0" parTransId="{AC1710ED-2913-4BA5-961A-0644F198AA4A}" sibTransId="{619563AE-A367-4BC8-82E0-5716C12A5B9E}"/>
    <dgm:cxn modelId="{43555FAC-5B75-4465-988F-40848AA006F5}" srcId="{D4276812-9567-45C7-946D-55E4D53BE224}" destId="{67BFDA27-1A47-431A-821E-DCFE9D82E137}" srcOrd="4" destOrd="0" parTransId="{E0ABF99B-F24D-487E-B75F-0A27C68E7EDD}" sibTransId="{237D6034-2B03-4EE9-91A1-377618390361}"/>
    <dgm:cxn modelId="{14457BE2-1780-4B88-87FF-3FC5226C2D38}" type="presOf" srcId="{5842F927-C0FD-48A0-8983-F9F79CF67071}" destId="{2E1F53A0-DC2F-46DF-8E95-FA065251148F}" srcOrd="0" destOrd="0" presId="urn:microsoft.com/office/officeart/2011/layout/HexagonRadial"/>
    <dgm:cxn modelId="{A03FCBFF-6FD0-4C80-9DD1-A86693ED61EA}" srcId="{D4276812-9567-45C7-946D-55E4D53BE224}" destId="{5AB553C7-063F-4D4A-A927-483593D42EC2}" srcOrd="2" destOrd="0" parTransId="{32BFF9CF-E66C-494B-AB68-A7F79292E562}" sibTransId="{7A447C9B-B989-42F2-934E-9DE251A40B99}"/>
    <dgm:cxn modelId="{BD475C2E-4456-4138-BB7B-7F07FB9A1E6F}" type="presParOf" srcId="{17E3E80C-2244-4CFB-AF8F-205F9058FAEC}" destId="{42E274A9-8AB8-4CB0-95EF-2CD25B5056B3}" srcOrd="0" destOrd="0" presId="urn:microsoft.com/office/officeart/2011/layout/HexagonRadial"/>
    <dgm:cxn modelId="{6448537A-B146-4CF9-8384-10F5CB44E74E}" type="presParOf" srcId="{17E3E80C-2244-4CFB-AF8F-205F9058FAEC}" destId="{DB8F5D40-1941-4C6A-9FD8-4F2B74B283BD}" srcOrd="1" destOrd="0" presId="urn:microsoft.com/office/officeart/2011/layout/HexagonRadial"/>
    <dgm:cxn modelId="{31F7864D-F3DE-43EA-8CBD-2A0EEDB964AF}" type="presParOf" srcId="{DB8F5D40-1941-4C6A-9FD8-4F2B74B283BD}" destId="{2B70615F-011D-4D8F-9793-678FE617FEC5}" srcOrd="0" destOrd="0" presId="urn:microsoft.com/office/officeart/2011/layout/HexagonRadial"/>
    <dgm:cxn modelId="{0D20537E-710B-48FA-A567-81208B30233B}" type="presParOf" srcId="{17E3E80C-2244-4CFB-AF8F-205F9058FAEC}" destId="{5C282129-B1A2-454B-95D0-98CE21FBFB15}" srcOrd="2" destOrd="0" presId="urn:microsoft.com/office/officeart/2011/layout/HexagonRadial"/>
    <dgm:cxn modelId="{F45381BE-932F-43EF-B0A6-72B1CD7ADB68}" type="presParOf" srcId="{17E3E80C-2244-4CFB-AF8F-205F9058FAEC}" destId="{8EC0CFE7-06E2-47BA-A4A6-9A5811E24EC3}" srcOrd="3" destOrd="0" presId="urn:microsoft.com/office/officeart/2011/layout/HexagonRadial"/>
    <dgm:cxn modelId="{5DA38081-4D9B-4D95-8645-60240B117473}" type="presParOf" srcId="{8EC0CFE7-06E2-47BA-A4A6-9A5811E24EC3}" destId="{C5B7B760-4632-47C2-8DA6-7D5B89455C61}" srcOrd="0" destOrd="0" presId="urn:microsoft.com/office/officeart/2011/layout/HexagonRadial"/>
    <dgm:cxn modelId="{F238C064-D9FD-4F20-BE32-5A4E613FE1A6}" type="presParOf" srcId="{17E3E80C-2244-4CFB-AF8F-205F9058FAEC}" destId="{2E1F53A0-DC2F-46DF-8E95-FA065251148F}" srcOrd="4" destOrd="0" presId="urn:microsoft.com/office/officeart/2011/layout/HexagonRadial"/>
    <dgm:cxn modelId="{F9827FFF-1770-4B15-8BAC-FD49A313FDA8}" type="presParOf" srcId="{17E3E80C-2244-4CFB-AF8F-205F9058FAEC}" destId="{E1E62C7D-54D2-4F37-8F8B-FDD6B2DB94C5}" srcOrd="5" destOrd="0" presId="urn:microsoft.com/office/officeart/2011/layout/HexagonRadial"/>
    <dgm:cxn modelId="{5C30F542-D952-4F4B-8667-00AFA84A54AD}" type="presParOf" srcId="{E1E62C7D-54D2-4F37-8F8B-FDD6B2DB94C5}" destId="{A9324E3B-BDF4-4B03-87A4-22751C91B09C}" srcOrd="0" destOrd="0" presId="urn:microsoft.com/office/officeart/2011/layout/HexagonRadial"/>
    <dgm:cxn modelId="{26EB9660-8C33-4DC1-BE78-3C5BE26F9915}" type="presParOf" srcId="{17E3E80C-2244-4CFB-AF8F-205F9058FAEC}" destId="{4711778A-E1B7-4AB8-B130-DF008A2880FF}" srcOrd="6" destOrd="0" presId="urn:microsoft.com/office/officeart/2011/layout/HexagonRadial"/>
    <dgm:cxn modelId="{F9461123-F951-451D-91C1-DD667E78A8E6}" type="presParOf" srcId="{17E3E80C-2244-4CFB-AF8F-205F9058FAEC}" destId="{5DC1E423-2FDA-4F68-9151-316B46A191F8}" srcOrd="7" destOrd="0" presId="urn:microsoft.com/office/officeart/2011/layout/HexagonRadial"/>
    <dgm:cxn modelId="{8FB4BBBD-C7B8-43FB-AAE7-069EE8582E1B}" type="presParOf" srcId="{5DC1E423-2FDA-4F68-9151-316B46A191F8}" destId="{FC91D12D-FFAB-46A8-9980-60BC9A3C6E46}" srcOrd="0" destOrd="0" presId="urn:microsoft.com/office/officeart/2011/layout/HexagonRadial"/>
    <dgm:cxn modelId="{8473DC43-1947-4402-859F-B1977BA27C40}" type="presParOf" srcId="{17E3E80C-2244-4CFB-AF8F-205F9058FAEC}" destId="{982682A1-385E-4A71-A2EE-8CE16BCF492E}" srcOrd="8" destOrd="0" presId="urn:microsoft.com/office/officeart/2011/layout/HexagonRadial"/>
    <dgm:cxn modelId="{78D59BE3-2DB9-493D-8A36-6EFABE42E051}" type="presParOf" srcId="{17E3E80C-2244-4CFB-AF8F-205F9058FAEC}" destId="{41C3615E-12E6-419C-93EF-88C8BA68D530}" srcOrd="9" destOrd="0" presId="urn:microsoft.com/office/officeart/2011/layout/HexagonRadial"/>
    <dgm:cxn modelId="{95F48150-CE90-496D-A674-902BF2F9E6FB}" type="presParOf" srcId="{41C3615E-12E6-419C-93EF-88C8BA68D530}" destId="{7144AA02-2273-4C05-A628-9D2E0E02A500}" srcOrd="0" destOrd="0" presId="urn:microsoft.com/office/officeart/2011/layout/HexagonRadial"/>
    <dgm:cxn modelId="{F4582005-2B6D-4280-BBE7-F139E99303EE}" type="presParOf" srcId="{17E3E80C-2244-4CFB-AF8F-205F9058FAEC}" destId="{D51768AC-C66E-44C4-8F5A-8CB52BA3DA25}" srcOrd="10" destOrd="0" presId="urn:microsoft.com/office/officeart/2011/layout/HexagonRadial"/>
    <dgm:cxn modelId="{01893873-FE22-490E-8BD8-477331DE6E77}" type="presParOf" srcId="{17E3E80C-2244-4CFB-AF8F-205F9058FAEC}" destId="{CEC04271-F4DC-4F73-9D9B-3DD72D8E5D35}" srcOrd="11" destOrd="0" presId="urn:microsoft.com/office/officeart/2011/layout/HexagonRadial"/>
    <dgm:cxn modelId="{738A93DE-C738-4A6C-9CA7-8F788CAE632E}" type="presParOf" srcId="{CEC04271-F4DC-4F73-9D9B-3DD72D8E5D35}" destId="{45AEBFF7-A22B-4DDC-83D4-C32955EB2837}" srcOrd="0" destOrd="0" presId="urn:microsoft.com/office/officeart/2011/layout/HexagonRadial"/>
    <dgm:cxn modelId="{196CD4B0-D898-4853-809E-3CC21FF25066}" type="presParOf" srcId="{17E3E80C-2244-4CFB-AF8F-205F9058FAEC}" destId="{6FA6811C-3EE1-4250-AC88-DD180716D89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F689EF-343F-46A5-98D4-02968D67B6BF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276812-9567-45C7-946D-55E4D53BE22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b="1" dirty="0"/>
            <a:t>MSSP</a:t>
          </a:r>
        </a:p>
      </dgm:t>
    </dgm:pt>
    <dgm:pt modelId="{ED94A549-887D-45D7-9C24-B33CB0444485}" type="parTrans" cxnId="{4F9D1E2C-227E-47B1-B8BF-820F8C7B5CB4}">
      <dgm:prSet/>
      <dgm:spPr/>
      <dgm:t>
        <a:bodyPr/>
        <a:lstStyle/>
        <a:p>
          <a:endParaRPr lang="en-US" sz="2200" b="1"/>
        </a:p>
      </dgm:t>
    </dgm:pt>
    <dgm:pt modelId="{41C3BDAC-5AC7-4FD0-B7F1-0B5386983167}" type="sibTrans" cxnId="{4F9D1E2C-227E-47B1-B8BF-820F8C7B5CB4}">
      <dgm:prSet/>
      <dgm:spPr/>
      <dgm:t>
        <a:bodyPr/>
        <a:lstStyle/>
        <a:p>
          <a:endParaRPr lang="en-US" sz="2200" b="1"/>
        </a:p>
      </dgm:t>
    </dgm:pt>
    <dgm:pt modelId="{EA1DECDB-155F-4854-BAE5-4E51837CE8F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Governance</a:t>
          </a:r>
        </a:p>
      </dgm:t>
    </dgm:pt>
    <dgm:pt modelId="{5C70AEA5-3C06-45CF-B0DA-E957E6DAA6A9}" type="parTrans" cxnId="{A9A57E3E-9CD3-4129-BC6C-6F5ADC63C42A}">
      <dgm:prSet/>
      <dgm:spPr/>
      <dgm:t>
        <a:bodyPr/>
        <a:lstStyle/>
        <a:p>
          <a:endParaRPr lang="en-US" sz="2200" b="1"/>
        </a:p>
      </dgm:t>
    </dgm:pt>
    <dgm:pt modelId="{51D6DD36-1B7A-4F7C-80E0-A405EA0756F5}" type="sibTrans" cxnId="{A9A57E3E-9CD3-4129-BC6C-6F5ADC63C42A}">
      <dgm:prSet/>
      <dgm:spPr/>
      <dgm:t>
        <a:bodyPr/>
        <a:lstStyle/>
        <a:p>
          <a:endParaRPr lang="en-US" sz="2200" b="1"/>
        </a:p>
      </dgm:t>
    </dgm:pt>
    <dgm:pt modelId="{5842F927-C0FD-48A0-8983-F9F79CF6707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dirty="0"/>
            <a:t>Funding</a:t>
          </a:r>
        </a:p>
      </dgm:t>
    </dgm:pt>
    <dgm:pt modelId="{A37A53D6-DF9A-4A79-AF7B-8956965EAC10}" type="parTrans" cxnId="{F877831C-563E-4F3C-9043-F98828BF43A8}">
      <dgm:prSet/>
      <dgm:spPr/>
      <dgm:t>
        <a:bodyPr/>
        <a:lstStyle/>
        <a:p>
          <a:endParaRPr lang="en-US" sz="2200" b="1"/>
        </a:p>
      </dgm:t>
    </dgm:pt>
    <dgm:pt modelId="{853830BF-B583-4574-B381-8DDC2355D2C0}" type="sibTrans" cxnId="{F877831C-563E-4F3C-9043-F98828BF43A8}">
      <dgm:prSet/>
      <dgm:spPr/>
      <dgm:t>
        <a:bodyPr/>
        <a:lstStyle/>
        <a:p>
          <a:endParaRPr lang="en-US" sz="2200" b="1"/>
        </a:p>
      </dgm:t>
    </dgm:pt>
    <dgm:pt modelId="{5AB553C7-063F-4D4A-A927-483593D42EC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600" b="1" dirty="0"/>
            <a:t>Adoption</a:t>
          </a:r>
        </a:p>
      </dgm:t>
    </dgm:pt>
    <dgm:pt modelId="{32BFF9CF-E66C-494B-AB68-A7F79292E562}" type="parTrans" cxnId="{A03FCBFF-6FD0-4C80-9DD1-A86693ED61EA}">
      <dgm:prSet/>
      <dgm:spPr/>
      <dgm:t>
        <a:bodyPr/>
        <a:lstStyle/>
        <a:p>
          <a:endParaRPr lang="en-US" sz="2200" b="1"/>
        </a:p>
      </dgm:t>
    </dgm:pt>
    <dgm:pt modelId="{7A447C9B-B989-42F2-934E-9DE251A40B99}" type="sibTrans" cxnId="{A03FCBFF-6FD0-4C80-9DD1-A86693ED61EA}">
      <dgm:prSet/>
      <dgm:spPr/>
      <dgm:t>
        <a:bodyPr/>
        <a:lstStyle/>
        <a:p>
          <a:endParaRPr lang="en-US" sz="2200" b="1"/>
        </a:p>
      </dgm:t>
    </dgm:pt>
    <dgm:pt modelId="{67BFDA27-1A47-431A-821E-DCFE9D82E137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Technology</a:t>
          </a:r>
        </a:p>
      </dgm:t>
    </dgm:pt>
    <dgm:pt modelId="{E0ABF99B-F24D-487E-B75F-0A27C68E7EDD}" type="parTrans" cxnId="{43555FAC-5B75-4465-988F-40848AA006F5}">
      <dgm:prSet/>
      <dgm:spPr/>
      <dgm:t>
        <a:bodyPr/>
        <a:lstStyle/>
        <a:p>
          <a:endParaRPr lang="en-US" sz="2200" b="1"/>
        </a:p>
      </dgm:t>
    </dgm:pt>
    <dgm:pt modelId="{237D6034-2B03-4EE9-91A1-377618390361}" type="sibTrans" cxnId="{43555FAC-5B75-4465-988F-40848AA006F5}">
      <dgm:prSet/>
      <dgm:spPr/>
      <dgm:t>
        <a:bodyPr/>
        <a:lstStyle/>
        <a:p>
          <a:endParaRPr lang="en-US" sz="2200" b="1"/>
        </a:p>
      </dgm:t>
    </dgm:pt>
    <dgm:pt modelId="{6F607707-F843-4BC5-ACCB-C02EB25A035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/>
            <a:t>Comms</a:t>
          </a:r>
        </a:p>
      </dgm:t>
    </dgm:pt>
    <dgm:pt modelId="{619563AE-A367-4BC8-82E0-5716C12A5B9E}" type="sibTrans" cxnId="{05B74799-27DA-483D-84DE-FB939B0CC70C}">
      <dgm:prSet/>
      <dgm:spPr/>
      <dgm:t>
        <a:bodyPr/>
        <a:lstStyle/>
        <a:p>
          <a:endParaRPr lang="en-US" sz="2200" b="1"/>
        </a:p>
      </dgm:t>
    </dgm:pt>
    <dgm:pt modelId="{AC1710ED-2913-4BA5-961A-0644F198AA4A}" type="parTrans" cxnId="{05B74799-27DA-483D-84DE-FB939B0CC70C}">
      <dgm:prSet/>
      <dgm:spPr/>
      <dgm:t>
        <a:bodyPr/>
        <a:lstStyle/>
        <a:p>
          <a:endParaRPr lang="en-US" sz="2200" b="1"/>
        </a:p>
      </dgm:t>
    </dgm:pt>
    <dgm:pt modelId="{9B5490D4-5F14-475B-8546-9DA23E8D71CC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1600" b="1" dirty="0"/>
            <a:t>. . .</a:t>
          </a:r>
        </a:p>
      </dgm:t>
    </dgm:pt>
    <dgm:pt modelId="{271351B7-8123-491A-AD3B-C44920F03835}" type="sibTrans" cxnId="{EA74BB09-D546-43F5-BC7C-2DC4D2C20BEA}">
      <dgm:prSet/>
      <dgm:spPr/>
      <dgm:t>
        <a:bodyPr/>
        <a:lstStyle/>
        <a:p>
          <a:endParaRPr lang="en-US" sz="2200" b="1"/>
        </a:p>
      </dgm:t>
    </dgm:pt>
    <dgm:pt modelId="{907580D7-1855-49ED-B688-EC96B7BD4D66}" type="parTrans" cxnId="{EA74BB09-D546-43F5-BC7C-2DC4D2C20BEA}">
      <dgm:prSet/>
      <dgm:spPr/>
      <dgm:t>
        <a:bodyPr/>
        <a:lstStyle/>
        <a:p>
          <a:endParaRPr lang="en-US" sz="2200" b="1"/>
        </a:p>
      </dgm:t>
    </dgm:pt>
    <dgm:pt modelId="{17E3E80C-2244-4CFB-AF8F-205F9058FAEC}" type="pres">
      <dgm:prSet presAssocID="{F5F689EF-343F-46A5-98D4-02968D67B6B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2E274A9-8AB8-4CB0-95EF-2CD25B5056B3}" type="pres">
      <dgm:prSet presAssocID="{D4276812-9567-45C7-946D-55E4D53BE224}" presName="Parent" presStyleLbl="node0" presStyleIdx="0" presStyleCnt="1" custLinFactNeighborX="-823">
        <dgm:presLayoutVars>
          <dgm:chMax val="6"/>
          <dgm:chPref val="6"/>
        </dgm:presLayoutVars>
      </dgm:prSet>
      <dgm:spPr/>
    </dgm:pt>
    <dgm:pt modelId="{DB8F5D40-1941-4C6A-9FD8-4F2B74B283BD}" type="pres">
      <dgm:prSet presAssocID="{EA1DECDB-155F-4854-BAE5-4E51837CE8F5}" presName="Accent1" presStyleCnt="0"/>
      <dgm:spPr/>
    </dgm:pt>
    <dgm:pt modelId="{2B70615F-011D-4D8F-9793-678FE617FEC5}" type="pres">
      <dgm:prSet presAssocID="{EA1DECDB-155F-4854-BAE5-4E51837CE8F5}" presName="Accent" presStyleLbl="bgShp" presStyleIdx="0" presStyleCnt="6"/>
      <dgm:spPr/>
    </dgm:pt>
    <dgm:pt modelId="{5C282129-B1A2-454B-95D0-98CE21FBFB15}" type="pres">
      <dgm:prSet presAssocID="{EA1DECDB-155F-4854-BAE5-4E51837CE8F5}" presName="Child1" presStyleLbl="node1" presStyleIdx="0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8EC0CFE7-06E2-47BA-A4A6-9A5811E24EC3}" type="pres">
      <dgm:prSet presAssocID="{5842F927-C0FD-48A0-8983-F9F79CF67071}" presName="Accent2" presStyleCnt="0"/>
      <dgm:spPr/>
    </dgm:pt>
    <dgm:pt modelId="{C5B7B760-4632-47C2-8DA6-7D5B89455C61}" type="pres">
      <dgm:prSet presAssocID="{5842F927-C0FD-48A0-8983-F9F79CF67071}" presName="Accent" presStyleLbl="bgShp" presStyleIdx="1" presStyleCnt="6"/>
      <dgm:spPr/>
    </dgm:pt>
    <dgm:pt modelId="{2E1F53A0-DC2F-46DF-8E95-FA065251148F}" type="pres">
      <dgm:prSet presAssocID="{5842F927-C0FD-48A0-8983-F9F79CF67071}" presName="Child2" presStyleLbl="node1" presStyleIdx="1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E1E62C7D-54D2-4F37-8F8B-FDD6B2DB94C5}" type="pres">
      <dgm:prSet presAssocID="{5AB553C7-063F-4D4A-A927-483593D42EC2}" presName="Accent3" presStyleCnt="0"/>
      <dgm:spPr/>
    </dgm:pt>
    <dgm:pt modelId="{A9324E3B-BDF4-4B03-87A4-22751C91B09C}" type="pres">
      <dgm:prSet presAssocID="{5AB553C7-063F-4D4A-A927-483593D42EC2}" presName="Accent" presStyleLbl="bgShp" presStyleIdx="2" presStyleCnt="6"/>
      <dgm:spPr/>
    </dgm:pt>
    <dgm:pt modelId="{4711778A-E1B7-4AB8-B130-DF008A2880FF}" type="pres">
      <dgm:prSet presAssocID="{5AB553C7-063F-4D4A-A927-483593D42EC2}" presName="Child3" presStyleLbl="node1" presStyleIdx="2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5DC1E423-2FDA-4F68-9151-316B46A191F8}" type="pres">
      <dgm:prSet presAssocID="{9B5490D4-5F14-475B-8546-9DA23E8D71CC}" presName="Accent4" presStyleCnt="0"/>
      <dgm:spPr/>
    </dgm:pt>
    <dgm:pt modelId="{FC91D12D-FFAB-46A8-9980-60BC9A3C6E46}" type="pres">
      <dgm:prSet presAssocID="{9B5490D4-5F14-475B-8546-9DA23E8D71CC}" presName="Accent" presStyleLbl="bgShp" presStyleIdx="3" presStyleCnt="6"/>
      <dgm:spPr/>
    </dgm:pt>
    <dgm:pt modelId="{982682A1-385E-4A71-A2EE-8CE16BCF492E}" type="pres">
      <dgm:prSet presAssocID="{9B5490D4-5F14-475B-8546-9DA23E8D71CC}" presName="Child4" presStyleLbl="node1" presStyleIdx="3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41C3615E-12E6-419C-93EF-88C8BA68D530}" type="pres">
      <dgm:prSet presAssocID="{67BFDA27-1A47-431A-821E-DCFE9D82E137}" presName="Accent5" presStyleCnt="0"/>
      <dgm:spPr/>
    </dgm:pt>
    <dgm:pt modelId="{7144AA02-2273-4C05-A628-9D2E0E02A500}" type="pres">
      <dgm:prSet presAssocID="{67BFDA27-1A47-431A-821E-DCFE9D82E137}" presName="Accent" presStyleLbl="bgShp" presStyleIdx="4" presStyleCnt="6"/>
      <dgm:spPr/>
    </dgm:pt>
    <dgm:pt modelId="{D51768AC-C66E-44C4-8F5A-8CB52BA3DA25}" type="pres">
      <dgm:prSet presAssocID="{67BFDA27-1A47-431A-821E-DCFE9D82E137}" presName="Child5" presStyleLbl="node1" presStyleIdx="4" presStyleCnt="6" custScaleX="122293" custScaleY="124112">
        <dgm:presLayoutVars>
          <dgm:chMax val="0"/>
          <dgm:chPref val="0"/>
          <dgm:bulletEnabled val="1"/>
        </dgm:presLayoutVars>
      </dgm:prSet>
      <dgm:spPr/>
    </dgm:pt>
    <dgm:pt modelId="{CEC04271-F4DC-4F73-9D9B-3DD72D8E5D35}" type="pres">
      <dgm:prSet presAssocID="{6F607707-F843-4BC5-ACCB-C02EB25A0352}" presName="Accent6" presStyleCnt="0"/>
      <dgm:spPr/>
    </dgm:pt>
    <dgm:pt modelId="{45AEBFF7-A22B-4DDC-83D4-C32955EB2837}" type="pres">
      <dgm:prSet presAssocID="{6F607707-F843-4BC5-ACCB-C02EB25A0352}" presName="Accent" presStyleLbl="bgShp" presStyleIdx="5" presStyleCnt="6"/>
      <dgm:spPr/>
    </dgm:pt>
    <dgm:pt modelId="{6FA6811C-3EE1-4250-AC88-DD180716D898}" type="pres">
      <dgm:prSet presAssocID="{6F607707-F843-4BC5-ACCB-C02EB25A0352}" presName="Child6" presStyleLbl="node1" presStyleIdx="5" presStyleCnt="6" custScaleX="122293" custScaleY="124112">
        <dgm:presLayoutVars>
          <dgm:chMax val="0"/>
          <dgm:chPref val="0"/>
          <dgm:bulletEnabled val="1"/>
        </dgm:presLayoutVars>
      </dgm:prSet>
      <dgm:spPr/>
    </dgm:pt>
  </dgm:ptLst>
  <dgm:cxnLst>
    <dgm:cxn modelId="{79742303-3CB4-4D8D-A36D-FB8F3B1B741E}" type="presOf" srcId="{D4276812-9567-45C7-946D-55E4D53BE224}" destId="{42E274A9-8AB8-4CB0-95EF-2CD25B5056B3}" srcOrd="0" destOrd="0" presId="urn:microsoft.com/office/officeart/2011/layout/HexagonRadial"/>
    <dgm:cxn modelId="{EA74BB09-D546-43F5-BC7C-2DC4D2C20BEA}" srcId="{D4276812-9567-45C7-946D-55E4D53BE224}" destId="{9B5490D4-5F14-475B-8546-9DA23E8D71CC}" srcOrd="3" destOrd="0" parTransId="{907580D7-1855-49ED-B688-EC96B7BD4D66}" sibTransId="{271351B7-8123-491A-AD3B-C44920F03835}"/>
    <dgm:cxn modelId="{9A4D5715-691B-433C-B696-4818AE3E5541}" type="presOf" srcId="{EA1DECDB-155F-4854-BAE5-4E51837CE8F5}" destId="{5C282129-B1A2-454B-95D0-98CE21FBFB15}" srcOrd="0" destOrd="0" presId="urn:microsoft.com/office/officeart/2011/layout/HexagonRadial"/>
    <dgm:cxn modelId="{49198617-CA8A-43BD-967D-91A2872087D4}" type="presOf" srcId="{67BFDA27-1A47-431A-821E-DCFE9D82E137}" destId="{D51768AC-C66E-44C4-8F5A-8CB52BA3DA25}" srcOrd="0" destOrd="0" presId="urn:microsoft.com/office/officeart/2011/layout/HexagonRadial"/>
    <dgm:cxn modelId="{F877831C-563E-4F3C-9043-F98828BF43A8}" srcId="{D4276812-9567-45C7-946D-55E4D53BE224}" destId="{5842F927-C0FD-48A0-8983-F9F79CF67071}" srcOrd="1" destOrd="0" parTransId="{A37A53D6-DF9A-4A79-AF7B-8956965EAC10}" sibTransId="{853830BF-B583-4574-B381-8DDC2355D2C0}"/>
    <dgm:cxn modelId="{4F9D1E2C-227E-47B1-B8BF-820F8C7B5CB4}" srcId="{F5F689EF-343F-46A5-98D4-02968D67B6BF}" destId="{D4276812-9567-45C7-946D-55E4D53BE224}" srcOrd="0" destOrd="0" parTransId="{ED94A549-887D-45D7-9C24-B33CB0444485}" sibTransId="{41C3BDAC-5AC7-4FD0-B7F1-0B5386983167}"/>
    <dgm:cxn modelId="{E6D52A2D-E79D-492C-BCB6-0EF9BF889CF1}" type="presOf" srcId="{6F607707-F843-4BC5-ACCB-C02EB25A0352}" destId="{6FA6811C-3EE1-4250-AC88-DD180716D898}" srcOrd="0" destOrd="0" presId="urn:microsoft.com/office/officeart/2011/layout/HexagonRadial"/>
    <dgm:cxn modelId="{BA5D9031-0471-4355-9800-CA4F05BACEDB}" type="presOf" srcId="{F5F689EF-343F-46A5-98D4-02968D67B6BF}" destId="{17E3E80C-2244-4CFB-AF8F-205F9058FAEC}" srcOrd="0" destOrd="0" presId="urn:microsoft.com/office/officeart/2011/layout/HexagonRadial"/>
    <dgm:cxn modelId="{A9A57E3E-9CD3-4129-BC6C-6F5ADC63C42A}" srcId="{D4276812-9567-45C7-946D-55E4D53BE224}" destId="{EA1DECDB-155F-4854-BAE5-4E51837CE8F5}" srcOrd="0" destOrd="0" parTransId="{5C70AEA5-3C06-45CF-B0DA-E957E6DAA6A9}" sibTransId="{51D6DD36-1B7A-4F7C-80E0-A405EA0756F5}"/>
    <dgm:cxn modelId="{4F89C644-CF99-45C6-BF54-F8029CE11EB6}" type="presOf" srcId="{5AB553C7-063F-4D4A-A927-483593D42EC2}" destId="{4711778A-E1B7-4AB8-B130-DF008A2880FF}" srcOrd="0" destOrd="0" presId="urn:microsoft.com/office/officeart/2011/layout/HexagonRadial"/>
    <dgm:cxn modelId="{94888172-15EF-4E55-A78D-BDEE335AAE92}" type="presOf" srcId="{9B5490D4-5F14-475B-8546-9DA23E8D71CC}" destId="{982682A1-385E-4A71-A2EE-8CE16BCF492E}" srcOrd="0" destOrd="0" presId="urn:microsoft.com/office/officeart/2011/layout/HexagonRadial"/>
    <dgm:cxn modelId="{05B74799-27DA-483D-84DE-FB939B0CC70C}" srcId="{D4276812-9567-45C7-946D-55E4D53BE224}" destId="{6F607707-F843-4BC5-ACCB-C02EB25A0352}" srcOrd="5" destOrd="0" parTransId="{AC1710ED-2913-4BA5-961A-0644F198AA4A}" sibTransId="{619563AE-A367-4BC8-82E0-5716C12A5B9E}"/>
    <dgm:cxn modelId="{43555FAC-5B75-4465-988F-40848AA006F5}" srcId="{D4276812-9567-45C7-946D-55E4D53BE224}" destId="{67BFDA27-1A47-431A-821E-DCFE9D82E137}" srcOrd="4" destOrd="0" parTransId="{E0ABF99B-F24D-487E-B75F-0A27C68E7EDD}" sibTransId="{237D6034-2B03-4EE9-91A1-377618390361}"/>
    <dgm:cxn modelId="{14457BE2-1780-4B88-87FF-3FC5226C2D38}" type="presOf" srcId="{5842F927-C0FD-48A0-8983-F9F79CF67071}" destId="{2E1F53A0-DC2F-46DF-8E95-FA065251148F}" srcOrd="0" destOrd="0" presId="urn:microsoft.com/office/officeart/2011/layout/HexagonRadial"/>
    <dgm:cxn modelId="{A03FCBFF-6FD0-4C80-9DD1-A86693ED61EA}" srcId="{D4276812-9567-45C7-946D-55E4D53BE224}" destId="{5AB553C7-063F-4D4A-A927-483593D42EC2}" srcOrd="2" destOrd="0" parTransId="{32BFF9CF-E66C-494B-AB68-A7F79292E562}" sibTransId="{7A447C9B-B989-42F2-934E-9DE251A40B99}"/>
    <dgm:cxn modelId="{BD475C2E-4456-4138-BB7B-7F07FB9A1E6F}" type="presParOf" srcId="{17E3E80C-2244-4CFB-AF8F-205F9058FAEC}" destId="{42E274A9-8AB8-4CB0-95EF-2CD25B5056B3}" srcOrd="0" destOrd="0" presId="urn:microsoft.com/office/officeart/2011/layout/HexagonRadial"/>
    <dgm:cxn modelId="{6448537A-B146-4CF9-8384-10F5CB44E74E}" type="presParOf" srcId="{17E3E80C-2244-4CFB-AF8F-205F9058FAEC}" destId="{DB8F5D40-1941-4C6A-9FD8-4F2B74B283BD}" srcOrd="1" destOrd="0" presId="urn:microsoft.com/office/officeart/2011/layout/HexagonRadial"/>
    <dgm:cxn modelId="{31F7864D-F3DE-43EA-8CBD-2A0EEDB964AF}" type="presParOf" srcId="{DB8F5D40-1941-4C6A-9FD8-4F2B74B283BD}" destId="{2B70615F-011D-4D8F-9793-678FE617FEC5}" srcOrd="0" destOrd="0" presId="urn:microsoft.com/office/officeart/2011/layout/HexagonRadial"/>
    <dgm:cxn modelId="{0D20537E-710B-48FA-A567-81208B30233B}" type="presParOf" srcId="{17E3E80C-2244-4CFB-AF8F-205F9058FAEC}" destId="{5C282129-B1A2-454B-95D0-98CE21FBFB15}" srcOrd="2" destOrd="0" presId="urn:microsoft.com/office/officeart/2011/layout/HexagonRadial"/>
    <dgm:cxn modelId="{F45381BE-932F-43EF-B0A6-72B1CD7ADB68}" type="presParOf" srcId="{17E3E80C-2244-4CFB-AF8F-205F9058FAEC}" destId="{8EC0CFE7-06E2-47BA-A4A6-9A5811E24EC3}" srcOrd="3" destOrd="0" presId="urn:microsoft.com/office/officeart/2011/layout/HexagonRadial"/>
    <dgm:cxn modelId="{5DA38081-4D9B-4D95-8645-60240B117473}" type="presParOf" srcId="{8EC0CFE7-06E2-47BA-A4A6-9A5811E24EC3}" destId="{C5B7B760-4632-47C2-8DA6-7D5B89455C61}" srcOrd="0" destOrd="0" presId="urn:microsoft.com/office/officeart/2011/layout/HexagonRadial"/>
    <dgm:cxn modelId="{F238C064-D9FD-4F20-BE32-5A4E613FE1A6}" type="presParOf" srcId="{17E3E80C-2244-4CFB-AF8F-205F9058FAEC}" destId="{2E1F53A0-DC2F-46DF-8E95-FA065251148F}" srcOrd="4" destOrd="0" presId="urn:microsoft.com/office/officeart/2011/layout/HexagonRadial"/>
    <dgm:cxn modelId="{F9827FFF-1770-4B15-8BAC-FD49A313FDA8}" type="presParOf" srcId="{17E3E80C-2244-4CFB-AF8F-205F9058FAEC}" destId="{E1E62C7D-54D2-4F37-8F8B-FDD6B2DB94C5}" srcOrd="5" destOrd="0" presId="urn:microsoft.com/office/officeart/2011/layout/HexagonRadial"/>
    <dgm:cxn modelId="{5C30F542-D952-4F4B-8667-00AFA84A54AD}" type="presParOf" srcId="{E1E62C7D-54D2-4F37-8F8B-FDD6B2DB94C5}" destId="{A9324E3B-BDF4-4B03-87A4-22751C91B09C}" srcOrd="0" destOrd="0" presId="urn:microsoft.com/office/officeart/2011/layout/HexagonRadial"/>
    <dgm:cxn modelId="{26EB9660-8C33-4DC1-BE78-3C5BE26F9915}" type="presParOf" srcId="{17E3E80C-2244-4CFB-AF8F-205F9058FAEC}" destId="{4711778A-E1B7-4AB8-B130-DF008A2880FF}" srcOrd="6" destOrd="0" presId="urn:microsoft.com/office/officeart/2011/layout/HexagonRadial"/>
    <dgm:cxn modelId="{F9461123-F951-451D-91C1-DD667E78A8E6}" type="presParOf" srcId="{17E3E80C-2244-4CFB-AF8F-205F9058FAEC}" destId="{5DC1E423-2FDA-4F68-9151-316B46A191F8}" srcOrd="7" destOrd="0" presId="urn:microsoft.com/office/officeart/2011/layout/HexagonRadial"/>
    <dgm:cxn modelId="{8FB4BBBD-C7B8-43FB-AAE7-069EE8582E1B}" type="presParOf" srcId="{5DC1E423-2FDA-4F68-9151-316B46A191F8}" destId="{FC91D12D-FFAB-46A8-9980-60BC9A3C6E46}" srcOrd="0" destOrd="0" presId="urn:microsoft.com/office/officeart/2011/layout/HexagonRadial"/>
    <dgm:cxn modelId="{8473DC43-1947-4402-859F-B1977BA27C40}" type="presParOf" srcId="{17E3E80C-2244-4CFB-AF8F-205F9058FAEC}" destId="{982682A1-385E-4A71-A2EE-8CE16BCF492E}" srcOrd="8" destOrd="0" presId="urn:microsoft.com/office/officeart/2011/layout/HexagonRadial"/>
    <dgm:cxn modelId="{78D59BE3-2DB9-493D-8A36-6EFABE42E051}" type="presParOf" srcId="{17E3E80C-2244-4CFB-AF8F-205F9058FAEC}" destId="{41C3615E-12E6-419C-93EF-88C8BA68D530}" srcOrd="9" destOrd="0" presId="urn:microsoft.com/office/officeart/2011/layout/HexagonRadial"/>
    <dgm:cxn modelId="{95F48150-CE90-496D-A674-902BF2F9E6FB}" type="presParOf" srcId="{41C3615E-12E6-419C-93EF-88C8BA68D530}" destId="{7144AA02-2273-4C05-A628-9D2E0E02A500}" srcOrd="0" destOrd="0" presId="urn:microsoft.com/office/officeart/2011/layout/HexagonRadial"/>
    <dgm:cxn modelId="{F4582005-2B6D-4280-BBE7-F139E99303EE}" type="presParOf" srcId="{17E3E80C-2244-4CFB-AF8F-205F9058FAEC}" destId="{D51768AC-C66E-44C4-8F5A-8CB52BA3DA25}" srcOrd="10" destOrd="0" presId="urn:microsoft.com/office/officeart/2011/layout/HexagonRadial"/>
    <dgm:cxn modelId="{01893873-FE22-490E-8BD8-477331DE6E77}" type="presParOf" srcId="{17E3E80C-2244-4CFB-AF8F-205F9058FAEC}" destId="{CEC04271-F4DC-4F73-9D9B-3DD72D8E5D35}" srcOrd="11" destOrd="0" presId="urn:microsoft.com/office/officeart/2011/layout/HexagonRadial"/>
    <dgm:cxn modelId="{738A93DE-C738-4A6C-9CA7-8F788CAE632E}" type="presParOf" srcId="{CEC04271-F4DC-4F73-9D9B-3DD72D8E5D35}" destId="{45AEBFF7-A22B-4DDC-83D4-C32955EB2837}" srcOrd="0" destOrd="0" presId="urn:microsoft.com/office/officeart/2011/layout/HexagonRadial"/>
    <dgm:cxn modelId="{196CD4B0-D898-4853-809E-3CC21FF25066}" type="presParOf" srcId="{17E3E80C-2244-4CFB-AF8F-205F9058FAEC}" destId="{6FA6811C-3EE1-4250-AC88-DD180716D89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FC3E7F-ADAC-49AE-88B9-F40EF401A06A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2DBE48-4B58-4BA7-9059-8998CBC7AB5A}">
      <dgm:prSet phldrT="[Text]" custT="1"/>
      <dgm:spPr/>
      <dgm:t>
        <a:bodyPr/>
        <a:lstStyle/>
        <a:p>
          <a:r>
            <a:rPr lang="en-US" sz="1200" b="1" dirty="0">
              <a:solidFill>
                <a:schemeClr val="bg1">
                  <a:lumMod val="95000"/>
                  <a:lumOff val="5000"/>
                </a:schemeClr>
              </a:solidFill>
            </a:rPr>
            <a:t>Permits</a:t>
          </a:r>
        </a:p>
      </dgm:t>
    </dgm:pt>
    <dgm:pt modelId="{3A3449C2-E3C3-4CA2-8FF8-C55F0302C9B9}" type="parTrans" cxnId="{35AFCB56-115D-4CC4-981A-0E59ED35018E}">
      <dgm:prSet/>
      <dgm:spPr/>
      <dgm:t>
        <a:bodyPr/>
        <a:lstStyle/>
        <a:p>
          <a:endParaRPr lang="en-US"/>
        </a:p>
      </dgm:t>
    </dgm:pt>
    <dgm:pt modelId="{E41C7AAF-F700-49EE-961F-99BB7FC501E6}" type="sibTrans" cxnId="{35AFCB56-115D-4CC4-981A-0E59ED35018E}">
      <dgm:prSet/>
      <dgm:spPr/>
      <dgm:t>
        <a:bodyPr/>
        <a:lstStyle/>
        <a:p>
          <a:endParaRPr lang="en-US"/>
        </a:p>
      </dgm:t>
    </dgm:pt>
    <dgm:pt modelId="{9048940D-4DDC-49F1-96F1-0ED97A16C7B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D150C9A-A3FE-4883-99E8-5EE8256EBDD2}" type="parTrans" cxnId="{D581B61D-1847-4D66-9C34-255B0BA25FCA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C4B9348-34E0-4989-9BCF-715EC9D5F19B}" type="sibTrans" cxnId="{D581B61D-1847-4D66-9C34-255B0BA25FCA}">
      <dgm:prSet/>
      <dgm:spPr/>
      <dgm:t>
        <a:bodyPr/>
        <a:lstStyle/>
        <a:p>
          <a:endParaRPr lang="en-US"/>
        </a:p>
      </dgm:t>
    </dgm:pt>
    <dgm:pt modelId="{4E4480EE-4FF6-462D-9B35-E199EAACCE2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B0F9C19-CF15-45C5-AE9B-E9E5AE0F1967}" type="parTrans" cxnId="{7F9B36D4-C7CB-4685-B2DC-439D76813F92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DEC5EB15-62A0-4FD5-9CC3-A2770409374D}" type="sibTrans" cxnId="{7F9B36D4-C7CB-4685-B2DC-439D76813F92}">
      <dgm:prSet/>
      <dgm:spPr/>
      <dgm:t>
        <a:bodyPr/>
        <a:lstStyle/>
        <a:p>
          <a:endParaRPr lang="en-US"/>
        </a:p>
      </dgm:t>
    </dgm:pt>
    <dgm:pt modelId="{5876A4B5-2A43-47D8-AD9B-01769A98B53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0285FFCE-18E7-433C-BABE-E71AAA1E04BA}" type="parTrans" cxnId="{C6D34D69-3AF5-4EC6-81AA-5202285426EF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A56A2F6-C675-47F6-BE6D-5EC4C34613A5}" type="sibTrans" cxnId="{C6D34D69-3AF5-4EC6-81AA-5202285426EF}">
      <dgm:prSet/>
      <dgm:spPr/>
      <dgm:t>
        <a:bodyPr/>
        <a:lstStyle/>
        <a:p>
          <a:endParaRPr lang="en-US"/>
        </a:p>
      </dgm:t>
    </dgm:pt>
    <dgm:pt modelId="{7BF3722D-F34C-4811-8553-D15ED8A7769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Map Service</a:t>
          </a:r>
        </a:p>
      </dgm:t>
    </dgm:pt>
    <dgm:pt modelId="{1070F115-0454-464C-B326-10AA66B3A6B5}" type="parTrans" cxnId="{1CF98E30-28C2-46F0-B693-DFAC31D47D0D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E069E564-3FCD-4302-9304-F52AC1E42DB2}" type="sibTrans" cxnId="{1CF98E30-28C2-46F0-B693-DFAC31D47D0D}">
      <dgm:prSet/>
      <dgm:spPr/>
      <dgm:t>
        <a:bodyPr/>
        <a:lstStyle/>
        <a:p>
          <a:endParaRPr lang="en-US"/>
        </a:p>
      </dgm:t>
    </dgm:pt>
    <dgm:pt modelId="{958D0745-BF62-401B-8D8B-30F1A962449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Location Service</a:t>
          </a:r>
        </a:p>
      </dgm:t>
    </dgm:pt>
    <dgm:pt modelId="{A20F72C9-4450-458F-9FB8-A1968EC342DE}" type="parTrans" cxnId="{046BC3F4-3549-467D-AF96-E600B9047934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19278549-7CE0-4F00-80DE-FDF6FA94835A}" type="sibTrans" cxnId="{046BC3F4-3549-467D-AF96-E600B9047934}">
      <dgm:prSet/>
      <dgm:spPr/>
      <dgm:t>
        <a:bodyPr/>
        <a:lstStyle/>
        <a:p>
          <a:endParaRPr lang="en-US"/>
        </a:p>
      </dgm:t>
    </dgm:pt>
    <dgm:pt modelId="{2A3CE498-FB14-4E5D-A86E-487B8D68E2E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Macro</a:t>
          </a:r>
        </a:p>
      </dgm:t>
    </dgm:pt>
    <dgm:pt modelId="{EE061E47-F100-4B95-B9DA-323F995CBD68}" type="parTrans" cxnId="{FF249970-EB7E-4824-A7CA-7CC3D77AE8B9}">
      <dgm:prSet/>
      <dgm:spPr/>
      <dgm:t>
        <a:bodyPr/>
        <a:lstStyle/>
        <a:p>
          <a:endParaRPr lang="en-US"/>
        </a:p>
      </dgm:t>
    </dgm:pt>
    <dgm:pt modelId="{0269A4AB-DB81-477E-8019-C44726B110C9}" type="sibTrans" cxnId="{FF249970-EB7E-4824-A7CA-7CC3D77AE8B9}">
      <dgm:prSet/>
      <dgm:spPr/>
      <dgm:t>
        <a:bodyPr/>
        <a:lstStyle/>
        <a:p>
          <a:endParaRPr lang="en-US"/>
        </a:p>
      </dgm:t>
    </dgm:pt>
    <dgm:pt modelId="{EBFF9F7A-82D4-4E68-BA0F-B3928F1AE668}">
      <dgm:prSet phldrT="[Text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n-US" dirty="0"/>
            <a:t>Mini</a:t>
          </a:r>
        </a:p>
      </dgm:t>
    </dgm:pt>
    <dgm:pt modelId="{14532925-288C-4655-AE4C-E8E78996C73D}" type="parTrans" cxnId="{1C4D29C0-6403-48FD-9A5A-1485C643679D}">
      <dgm:prSet/>
      <dgm:spPr/>
      <dgm:t>
        <a:bodyPr/>
        <a:lstStyle/>
        <a:p>
          <a:endParaRPr lang="en-US"/>
        </a:p>
      </dgm:t>
    </dgm:pt>
    <dgm:pt modelId="{1A94EA88-C715-4536-B24F-F8BDC99A7D46}" type="sibTrans" cxnId="{1C4D29C0-6403-48FD-9A5A-1485C643679D}">
      <dgm:prSet/>
      <dgm:spPr/>
      <dgm:t>
        <a:bodyPr/>
        <a:lstStyle/>
        <a:p>
          <a:endParaRPr lang="en-US"/>
        </a:p>
      </dgm:t>
    </dgm:pt>
    <dgm:pt modelId="{675D353C-E4BC-4A8C-BBE1-482438D5C8F9}">
      <dgm:prSet phldrT="[Text]"/>
      <dgm:spPr/>
      <dgm:t>
        <a:bodyPr/>
        <a:lstStyle/>
        <a:p>
          <a:r>
            <a:rPr lang="en-US" dirty="0"/>
            <a:t>Micro</a:t>
          </a:r>
        </a:p>
      </dgm:t>
    </dgm:pt>
    <dgm:pt modelId="{31C46774-7A27-4202-A684-F2664576DD61}" type="parTrans" cxnId="{8FB1BD0B-94AE-4FF9-9B74-33B80D858EC1}">
      <dgm:prSet/>
      <dgm:spPr/>
      <dgm:t>
        <a:bodyPr/>
        <a:lstStyle/>
        <a:p>
          <a:endParaRPr lang="en-US"/>
        </a:p>
      </dgm:t>
    </dgm:pt>
    <dgm:pt modelId="{EC65FA35-A401-45FC-A23B-4C8D1D9571AF}" type="sibTrans" cxnId="{8FB1BD0B-94AE-4FF9-9B74-33B80D858EC1}">
      <dgm:prSet/>
      <dgm:spPr/>
      <dgm:t>
        <a:bodyPr/>
        <a:lstStyle/>
        <a:p>
          <a:endParaRPr lang="en-US"/>
        </a:p>
      </dgm:t>
    </dgm:pt>
    <dgm:pt modelId="{567AB497-075E-4DEC-B0C3-5AD74A203C4E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5AF1E536-1CE3-48DD-911F-881C49E67EBC}" type="parTrans" cxnId="{22388EFC-06FD-401D-A581-3D91BA91E1AE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7E9906B4-ABAF-4814-BA4F-DBD656038137}" type="sibTrans" cxnId="{22388EFC-06FD-401D-A581-3D91BA91E1AE}">
      <dgm:prSet/>
      <dgm:spPr/>
      <dgm:t>
        <a:bodyPr/>
        <a:lstStyle/>
        <a:p>
          <a:endParaRPr lang="en-US"/>
        </a:p>
      </dgm:t>
    </dgm:pt>
    <dgm:pt modelId="{441679B0-9177-4380-9C44-DDDB8AD5040C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Program Office Service</a:t>
          </a:r>
        </a:p>
      </dgm:t>
    </dgm:pt>
    <dgm:pt modelId="{4D253393-6A6E-4317-A189-7F32496454D3}" type="parTrans" cxnId="{40D6BE02-84DC-4B9C-8F48-D96C31A88163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C2C498A3-06A7-412A-9621-077CEB2D0085}" type="sibTrans" cxnId="{40D6BE02-84DC-4B9C-8F48-D96C31A88163}">
      <dgm:prSet/>
      <dgm:spPr/>
      <dgm:t>
        <a:bodyPr/>
        <a:lstStyle/>
        <a:p>
          <a:endParaRPr lang="en-US"/>
        </a:p>
      </dgm:t>
    </dgm:pt>
    <dgm:pt modelId="{7CCB8922-DB77-4A2B-851A-4FAB056F6E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9F95F29-886C-4E89-ABBC-5686711704E8}" type="parTrans" cxnId="{E8505B92-2DE3-4A64-A7BB-345A32632BDE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8C63A368-1FA5-461C-B526-69E82BF5CB4F}" type="sibTrans" cxnId="{E8505B92-2DE3-4A64-A7BB-345A32632BDE}">
      <dgm:prSet/>
      <dgm:spPr/>
      <dgm:t>
        <a:bodyPr/>
        <a:lstStyle/>
        <a:p>
          <a:endParaRPr lang="en-US"/>
        </a:p>
      </dgm:t>
    </dgm:pt>
    <dgm:pt modelId="{27E6C706-9B5E-4D1D-87A4-988E62F573E1}">
      <dgm:prSet phldrT="[Text]"/>
      <dgm:spPr/>
      <dgm:t>
        <a:bodyPr/>
        <a:lstStyle/>
        <a:p>
          <a:r>
            <a:rPr lang="en-US" dirty="0"/>
            <a:t>Micro</a:t>
          </a:r>
        </a:p>
      </dgm:t>
    </dgm:pt>
    <dgm:pt modelId="{40D6A575-D1BE-407F-9D24-F50AA5DF39CB}" type="parTrans" cxnId="{2344D754-BE4B-4473-AA7C-230673EF1568}">
      <dgm:prSet/>
      <dgm:spPr/>
      <dgm:t>
        <a:bodyPr/>
        <a:lstStyle/>
        <a:p>
          <a:endParaRPr lang="en-US"/>
        </a:p>
      </dgm:t>
    </dgm:pt>
    <dgm:pt modelId="{79CFDC03-64B8-41E9-8EC4-8C054EE6228F}" type="sibTrans" cxnId="{2344D754-BE4B-4473-AA7C-230673EF1568}">
      <dgm:prSet/>
      <dgm:spPr/>
      <dgm:t>
        <a:bodyPr/>
        <a:lstStyle/>
        <a:p>
          <a:endParaRPr lang="en-US"/>
        </a:p>
      </dgm:t>
    </dgm:pt>
    <dgm:pt modelId="{308FD65F-FD0F-4849-B8E6-1F6A4208B6D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LVS Service</a:t>
          </a:r>
        </a:p>
      </dgm:t>
    </dgm:pt>
    <dgm:pt modelId="{22A4F810-C313-49A9-AA8F-16FA31738EA8}" type="parTrans" cxnId="{749C0325-8879-4B72-A983-F8056A231658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0BCBEE57-C08A-4869-9D3E-497739AD234D}" type="sibTrans" cxnId="{749C0325-8879-4B72-A983-F8056A231658}">
      <dgm:prSet/>
      <dgm:spPr/>
      <dgm:t>
        <a:bodyPr/>
        <a:lstStyle/>
        <a:p>
          <a:endParaRPr lang="en-US"/>
        </a:p>
      </dgm:t>
    </dgm:pt>
    <dgm:pt modelId="{5BC54419-F672-4BFB-8CED-1D05E714191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Program Office Contact Service</a:t>
          </a:r>
        </a:p>
      </dgm:t>
    </dgm:pt>
    <dgm:pt modelId="{A28307F7-FF3E-481F-91A6-5496402320BC}" type="parTrans" cxnId="{4253B8E7-9470-44F6-B604-92FF8E94F6EE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98410C4B-ACE6-4B0D-988C-A771C3511323}" type="sibTrans" cxnId="{4253B8E7-9470-44F6-B604-92FF8E94F6EE}">
      <dgm:prSet/>
      <dgm:spPr/>
      <dgm:t>
        <a:bodyPr/>
        <a:lstStyle/>
        <a:p>
          <a:endParaRPr lang="en-US"/>
        </a:p>
      </dgm:t>
    </dgm:pt>
    <dgm:pt modelId="{D7139E26-79FB-435E-9F40-466F0A81433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</a:rPr>
            <a:t>EPA Personnel Lookup Service</a:t>
          </a:r>
        </a:p>
      </dgm:t>
    </dgm:pt>
    <dgm:pt modelId="{4ABE2762-C5D8-4A2B-934B-7292DF366810}" type="parTrans" cxnId="{C943DDE2-467B-442E-AEBE-0A513548FFC6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25FE3D0A-7681-4A3D-A78A-D50F975BC67B}" type="sibTrans" cxnId="{C943DDE2-467B-442E-AEBE-0A513548FFC6}">
      <dgm:prSet/>
      <dgm:spPr/>
      <dgm:t>
        <a:bodyPr/>
        <a:lstStyle/>
        <a:p>
          <a:endParaRPr lang="en-US"/>
        </a:p>
      </dgm:t>
    </dgm:pt>
    <dgm:pt modelId="{8CD0E35A-4D25-4523-9E65-1D82C2560EB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9E49D43-50EF-479C-82E0-8E0DD13211FA}" type="parTrans" cxnId="{4A8C552F-3F22-4DCC-B47D-FB4F139B10F7}">
      <dgm:prSet/>
      <dgm:spPr>
        <a:ln>
          <a:solidFill>
            <a:schemeClr val="tx1">
              <a:lumMod val="65000"/>
            </a:schemeClr>
          </a:solidFill>
        </a:ln>
      </dgm:spPr>
      <dgm:t>
        <a:bodyPr/>
        <a:lstStyle/>
        <a:p>
          <a:endParaRPr lang="en-US"/>
        </a:p>
      </dgm:t>
    </dgm:pt>
    <dgm:pt modelId="{0F2D23C1-FA69-4E2B-ADE1-0BFB81DA79C4}" type="sibTrans" cxnId="{4A8C552F-3F22-4DCC-B47D-FB4F139B10F7}">
      <dgm:prSet/>
      <dgm:spPr/>
      <dgm:t>
        <a:bodyPr/>
        <a:lstStyle/>
        <a:p>
          <a:endParaRPr lang="en-US"/>
        </a:p>
      </dgm:t>
    </dgm:pt>
    <dgm:pt modelId="{4CBC4B09-1961-4364-BC36-D35D6C5BB9EB}" type="pres">
      <dgm:prSet presAssocID="{B2FC3E7F-ADAC-49AE-88B9-F40EF401A06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74E1BF-BEEF-4B6D-BCDD-0534032D44F1}" type="pres">
      <dgm:prSet presAssocID="{B2FC3E7F-ADAC-49AE-88B9-F40EF401A06A}" presName="hierFlow" presStyleCnt="0"/>
      <dgm:spPr/>
    </dgm:pt>
    <dgm:pt modelId="{4D0233E5-FB72-4D73-90B4-401443EDC2D8}" type="pres">
      <dgm:prSet presAssocID="{B2FC3E7F-ADAC-49AE-88B9-F40EF401A06A}" presName="firstBuf" presStyleCnt="0"/>
      <dgm:spPr/>
    </dgm:pt>
    <dgm:pt modelId="{1EFDDDC3-9133-4DE2-9876-AE996A68A282}" type="pres">
      <dgm:prSet presAssocID="{B2FC3E7F-ADAC-49AE-88B9-F40EF401A06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B9AA329-3F62-412D-8314-EC7EB9DC78A3}" type="pres">
      <dgm:prSet presAssocID="{CD2DBE48-4B58-4BA7-9059-8998CBC7AB5A}" presName="Name14" presStyleCnt="0"/>
      <dgm:spPr/>
    </dgm:pt>
    <dgm:pt modelId="{030C2EB0-6B15-4E5C-BA1F-9C1563CA2828}" type="pres">
      <dgm:prSet presAssocID="{CD2DBE48-4B58-4BA7-9059-8998CBC7AB5A}" presName="level1Shape" presStyleLbl="node0" presStyleIdx="0" presStyleCnt="1">
        <dgm:presLayoutVars>
          <dgm:chPref val="3"/>
        </dgm:presLayoutVars>
      </dgm:prSet>
      <dgm:spPr/>
    </dgm:pt>
    <dgm:pt modelId="{E2E8FE67-8541-46AC-84B4-A3C93F38410D}" type="pres">
      <dgm:prSet presAssocID="{CD2DBE48-4B58-4BA7-9059-8998CBC7AB5A}" presName="hierChild2" presStyleCnt="0"/>
      <dgm:spPr/>
    </dgm:pt>
    <dgm:pt modelId="{463B7A70-C033-4D0E-92FF-E46EDAAB6BCD}" type="pres">
      <dgm:prSet presAssocID="{4D253393-6A6E-4317-A189-7F32496454D3}" presName="Name19" presStyleLbl="parChTrans1D2" presStyleIdx="0" presStyleCnt="4"/>
      <dgm:spPr/>
    </dgm:pt>
    <dgm:pt modelId="{156AEC5E-5E53-4A28-A49F-5877ACBF0E27}" type="pres">
      <dgm:prSet presAssocID="{441679B0-9177-4380-9C44-DDDB8AD5040C}" presName="Name21" presStyleCnt="0"/>
      <dgm:spPr/>
    </dgm:pt>
    <dgm:pt modelId="{2E20DC2A-8E2F-4EAA-A921-91D6DCA25CAE}" type="pres">
      <dgm:prSet presAssocID="{441679B0-9177-4380-9C44-DDDB8AD5040C}" presName="level2Shape" presStyleLbl="node2" presStyleIdx="0" presStyleCnt="4"/>
      <dgm:spPr/>
    </dgm:pt>
    <dgm:pt modelId="{6186DFAB-EBF6-4C08-970E-2BD48D9A2251}" type="pres">
      <dgm:prSet presAssocID="{441679B0-9177-4380-9C44-DDDB8AD5040C}" presName="hierChild3" presStyleCnt="0"/>
      <dgm:spPr/>
    </dgm:pt>
    <dgm:pt modelId="{954D41B7-BE53-4647-BE0B-30D900C95EBC}" type="pres">
      <dgm:prSet presAssocID="{A28307F7-FF3E-481F-91A6-5496402320BC}" presName="Name19" presStyleLbl="parChTrans1D3" presStyleIdx="0" presStyleCnt="5"/>
      <dgm:spPr/>
    </dgm:pt>
    <dgm:pt modelId="{05D43258-5F72-40D6-ACC3-7BA02AF62213}" type="pres">
      <dgm:prSet presAssocID="{5BC54419-F672-4BFB-8CED-1D05E714191D}" presName="Name21" presStyleCnt="0"/>
      <dgm:spPr/>
    </dgm:pt>
    <dgm:pt modelId="{8FE4D5F9-764C-4D9A-9747-B6DCFBE6DF78}" type="pres">
      <dgm:prSet presAssocID="{5BC54419-F672-4BFB-8CED-1D05E714191D}" presName="level2Shape" presStyleLbl="node3" presStyleIdx="0" presStyleCnt="5"/>
      <dgm:spPr/>
    </dgm:pt>
    <dgm:pt modelId="{FD7D4571-8BD7-426E-9379-3E45A3E41AF8}" type="pres">
      <dgm:prSet presAssocID="{5BC54419-F672-4BFB-8CED-1D05E714191D}" presName="hierChild3" presStyleCnt="0"/>
      <dgm:spPr/>
    </dgm:pt>
    <dgm:pt modelId="{06C73579-D82F-43FB-AF58-9697F3B7A23B}" type="pres">
      <dgm:prSet presAssocID="{4ABE2762-C5D8-4A2B-934B-7292DF366810}" presName="Name19" presStyleLbl="parChTrans1D4" presStyleIdx="0" presStyleCnt="3"/>
      <dgm:spPr/>
    </dgm:pt>
    <dgm:pt modelId="{E11AFC49-16A9-4461-B517-6915506FAF5B}" type="pres">
      <dgm:prSet presAssocID="{D7139E26-79FB-435E-9F40-466F0A814336}" presName="Name21" presStyleCnt="0"/>
      <dgm:spPr/>
    </dgm:pt>
    <dgm:pt modelId="{F62D3B5F-9F31-4664-8E52-48B042A2C326}" type="pres">
      <dgm:prSet presAssocID="{D7139E26-79FB-435E-9F40-466F0A814336}" presName="level2Shape" presStyleLbl="node4" presStyleIdx="0" presStyleCnt="3"/>
      <dgm:spPr/>
    </dgm:pt>
    <dgm:pt modelId="{2789F40D-10F9-4D73-ACE0-704C37E195CB}" type="pres">
      <dgm:prSet presAssocID="{D7139E26-79FB-435E-9F40-466F0A814336}" presName="hierChild3" presStyleCnt="0"/>
      <dgm:spPr/>
    </dgm:pt>
    <dgm:pt modelId="{276B7CF3-8B9F-418B-8C61-ED42D34E62AC}" type="pres">
      <dgm:prSet presAssocID="{5D150C9A-A3FE-4883-99E8-5EE8256EBDD2}" presName="Name19" presStyleLbl="parChTrans1D2" presStyleIdx="1" presStyleCnt="4"/>
      <dgm:spPr/>
    </dgm:pt>
    <dgm:pt modelId="{84479454-76B2-42CB-B5A3-0EBD32E66996}" type="pres">
      <dgm:prSet presAssocID="{9048940D-4DDC-49F1-96F1-0ED97A16C7B3}" presName="Name21" presStyleCnt="0"/>
      <dgm:spPr/>
    </dgm:pt>
    <dgm:pt modelId="{7259F6A5-91FD-4736-9F9A-2D3E3E296FEE}" type="pres">
      <dgm:prSet presAssocID="{9048940D-4DDC-49F1-96F1-0ED97A16C7B3}" presName="level2Shape" presStyleLbl="node2" presStyleIdx="1" presStyleCnt="4"/>
      <dgm:spPr/>
    </dgm:pt>
    <dgm:pt modelId="{9999C4EC-9BDF-4647-9124-C92CD504F419}" type="pres">
      <dgm:prSet presAssocID="{9048940D-4DDC-49F1-96F1-0ED97A16C7B3}" presName="hierChild3" presStyleCnt="0"/>
      <dgm:spPr/>
    </dgm:pt>
    <dgm:pt modelId="{DEB79D7B-48C2-435B-80D3-5395844EC51A}" type="pres">
      <dgm:prSet presAssocID="{9B0F9C19-CF15-45C5-AE9B-E9E5AE0F1967}" presName="Name19" presStyleLbl="parChTrans1D3" presStyleIdx="1" presStyleCnt="5"/>
      <dgm:spPr/>
    </dgm:pt>
    <dgm:pt modelId="{E12E8494-7811-448B-9FBE-C2EB83C5D45B}" type="pres">
      <dgm:prSet presAssocID="{4E4480EE-4FF6-462D-9B35-E199EAACCE25}" presName="Name21" presStyleCnt="0"/>
      <dgm:spPr/>
    </dgm:pt>
    <dgm:pt modelId="{B091B7DD-E8E9-44E9-8D96-8D15DFAA5F87}" type="pres">
      <dgm:prSet presAssocID="{4E4480EE-4FF6-462D-9B35-E199EAACCE25}" presName="level2Shape" presStyleLbl="node3" presStyleIdx="1" presStyleCnt="5"/>
      <dgm:spPr/>
    </dgm:pt>
    <dgm:pt modelId="{6C591878-C32F-4771-957A-9F55439F3AA9}" type="pres">
      <dgm:prSet presAssocID="{4E4480EE-4FF6-462D-9B35-E199EAACCE25}" presName="hierChild3" presStyleCnt="0"/>
      <dgm:spPr/>
    </dgm:pt>
    <dgm:pt modelId="{2E321824-6810-4BCF-89CD-C266AB77D6E5}" type="pres">
      <dgm:prSet presAssocID="{0285FFCE-18E7-433C-BABE-E71AAA1E04BA}" presName="Name19" presStyleLbl="parChTrans1D3" presStyleIdx="2" presStyleCnt="5"/>
      <dgm:spPr/>
    </dgm:pt>
    <dgm:pt modelId="{A50B2532-1D67-41A2-88A1-4C48BA3E936A}" type="pres">
      <dgm:prSet presAssocID="{5876A4B5-2A43-47D8-AD9B-01769A98B539}" presName="Name21" presStyleCnt="0"/>
      <dgm:spPr/>
    </dgm:pt>
    <dgm:pt modelId="{981056F8-8B99-4230-A8F8-E902D8CD611A}" type="pres">
      <dgm:prSet presAssocID="{5876A4B5-2A43-47D8-AD9B-01769A98B539}" presName="level2Shape" presStyleLbl="node3" presStyleIdx="2" presStyleCnt="5"/>
      <dgm:spPr/>
    </dgm:pt>
    <dgm:pt modelId="{5E3EE697-B79A-409F-A2EA-BA5924AF9AF1}" type="pres">
      <dgm:prSet presAssocID="{5876A4B5-2A43-47D8-AD9B-01769A98B539}" presName="hierChild3" presStyleCnt="0"/>
      <dgm:spPr/>
    </dgm:pt>
    <dgm:pt modelId="{C9057D68-720C-472C-B091-4CE1733ABF5D}" type="pres">
      <dgm:prSet presAssocID="{A9E49D43-50EF-479C-82E0-8E0DD13211FA}" presName="Name19" presStyleLbl="parChTrans1D4" presStyleIdx="1" presStyleCnt="3"/>
      <dgm:spPr/>
    </dgm:pt>
    <dgm:pt modelId="{03B5C479-CE98-4084-9AEE-EA34AA9303F7}" type="pres">
      <dgm:prSet presAssocID="{8CD0E35A-4D25-4523-9E65-1D82C2560EBD}" presName="Name21" presStyleCnt="0"/>
      <dgm:spPr/>
    </dgm:pt>
    <dgm:pt modelId="{8679473A-961D-4AF1-B3FE-85F4BC7EEACC}" type="pres">
      <dgm:prSet presAssocID="{8CD0E35A-4D25-4523-9E65-1D82C2560EBD}" presName="level2Shape" presStyleLbl="node4" presStyleIdx="1" presStyleCnt="3"/>
      <dgm:spPr/>
    </dgm:pt>
    <dgm:pt modelId="{740A3B5D-1516-429D-9F0E-5FF3C83FB6D2}" type="pres">
      <dgm:prSet presAssocID="{8CD0E35A-4D25-4523-9E65-1D82C2560EBD}" presName="hierChild3" presStyleCnt="0"/>
      <dgm:spPr/>
    </dgm:pt>
    <dgm:pt modelId="{5132C350-D827-48F6-A0AA-2F515D9D77D9}" type="pres">
      <dgm:prSet presAssocID="{1070F115-0454-464C-B326-10AA66B3A6B5}" presName="Name19" presStyleLbl="parChTrans1D2" presStyleIdx="2" presStyleCnt="4"/>
      <dgm:spPr/>
    </dgm:pt>
    <dgm:pt modelId="{A1912762-4C66-4EA8-96D0-A289931982DE}" type="pres">
      <dgm:prSet presAssocID="{7BF3722D-F34C-4811-8553-D15ED8A77699}" presName="Name21" presStyleCnt="0"/>
      <dgm:spPr/>
    </dgm:pt>
    <dgm:pt modelId="{50AC3F31-511A-4E5B-ABC4-CBB2BB200215}" type="pres">
      <dgm:prSet presAssocID="{7BF3722D-F34C-4811-8553-D15ED8A77699}" presName="level2Shape" presStyleLbl="node2" presStyleIdx="2" presStyleCnt="4"/>
      <dgm:spPr/>
    </dgm:pt>
    <dgm:pt modelId="{100873DC-3F44-460F-9332-AB2F584DA2F4}" type="pres">
      <dgm:prSet presAssocID="{7BF3722D-F34C-4811-8553-D15ED8A77699}" presName="hierChild3" presStyleCnt="0"/>
      <dgm:spPr/>
    </dgm:pt>
    <dgm:pt modelId="{C13E8795-E45F-464D-90D1-C64137A5DEC8}" type="pres">
      <dgm:prSet presAssocID="{A20F72C9-4450-458F-9FB8-A1968EC342DE}" presName="Name19" presStyleLbl="parChTrans1D3" presStyleIdx="3" presStyleCnt="5"/>
      <dgm:spPr/>
    </dgm:pt>
    <dgm:pt modelId="{94BCE89A-3E4B-4AF9-8294-82DD60BDD6B2}" type="pres">
      <dgm:prSet presAssocID="{958D0745-BF62-401B-8D8B-30F1A9624493}" presName="Name21" presStyleCnt="0"/>
      <dgm:spPr/>
    </dgm:pt>
    <dgm:pt modelId="{BC125389-5935-43FE-973E-D937A5A1A0AF}" type="pres">
      <dgm:prSet presAssocID="{958D0745-BF62-401B-8D8B-30F1A9624493}" presName="level2Shape" presStyleLbl="node3" presStyleIdx="3" presStyleCnt="5"/>
      <dgm:spPr/>
    </dgm:pt>
    <dgm:pt modelId="{5545251B-771E-468F-8ED1-2C9515666F1B}" type="pres">
      <dgm:prSet presAssocID="{958D0745-BF62-401B-8D8B-30F1A9624493}" presName="hierChild3" presStyleCnt="0"/>
      <dgm:spPr/>
    </dgm:pt>
    <dgm:pt modelId="{55E6A16A-55AA-4BDC-9382-0928A4D10959}" type="pres">
      <dgm:prSet presAssocID="{22A4F810-C313-49A9-AA8F-16FA31738EA8}" presName="Name19" presStyleLbl="parChTrans1D4" presStyleIdx="2" presStyleCnt="3"/>
      <dgm:spPr/>
    </dgm:pt>
    <dgm:pt modelId="{5337BB23-81CF-4727-A7D5-BE1CEBD2FF9C}" type="pres">
      <dgm:prSet presAssocID="{308FD65F-FD0F-4849-B8E6-1F6A4208B6DA}" presName="Name21" presStyleCnt="0"/>
      <dgm:spPr/>
    </dgm:pt>
    <dgm:pt modelId="{5C2DFD16-36F5-4098-9C22-AE6F6D51FADA}" type="pres">
      <dgm:prSet presAssocID="{308FD65F-FD0F-4849-B8E6-1F6A4208B6DA}" presName="level2Shape" presStyleLbl="node4" presStyleIdx="2" presStyleCnt="3"/>
      <dgm:spPr/>
    </dgm:pt>
    <dgm:pt modelId="{10510BD2-7277-465D-87E9-A7DBB7A231F3}" type="pres">
      <dgm:prSet presAssocID="{308FD65F-FD0F-4849-B8E6-1F6A4208B6DA}" presName="hierChild3" presStyleCnt="0"/>
      <dgm:spPr/>
    </dgm:pt>
    <dgm:pt modelId="{27D710D4-4694-40A2-B700-651C4D700403}" type="pres">
      <dgm:prSet presAssocID="{5AF1E536-1CE3-48DD-911F-881C49E67EBC}" presName="Name19" presStyleLbl="parChTrans1D2" presStyleIdx="3" presStyleCnt="4"/>
      <dgm:spPr/>
    </dgm:pt>
    <dgm:pt modelId="{CC9C7D1A-C41F-487A-8146-C0C12816815E}" type="pres">
      <dgm:prSet presAssocID="{567AB497-075E-4DEC-B0C3-5AD74A203C4E}" presName="Name21" presStyleCnt="0"/>
      <dgm:spPr/>
    </dgm:pt>
    <dgm:pt modelId="{82FA0664-9DE7-4F32-B1E8-9915ADB0A84F}" type="pres">
      <dgm:prSet presAssocID="{567AB497-075E-4DEC-B0C3-5AD74A203C4E}" presName="level2Shape" presStyleLbl="node2" presStyleIdx="3" presStyleCnt="4"/>
      <dgm:spPr/>
    </dgm:pt>
    <dgm:pt modelId="{35ACE4F8-858F-4B72-B767-D5BF356E90AC}" type="pres">
      <dgm:prSet presAssocID="{567AB497-075E-4DEC-B0C3-5AD74A203C4E}" presName="hierChild3" presStyleCnt="0"/>
      <dgm:spPr/>
    </dgm:pt>
    <dgm:pt modelId="{2F6F08A4-2EEB-4533-9FC6-8847FC6F1CC2}" type="pres">
      <dgm:prSet presAssocID="{19F95F29-886C-4E89-ABBC-5686711704E8}" presName="Name19" presStyleLbl="parChTrans1D3" presStyleIdx="4" presStyleCnt="5"/>
      <dgm:spPr/>
    </dgm:pt>
    <dgm:pt modelId="{9EF885E1-547A-46A3-9E82-5029775ACE25}" type="pres">
      <dgm:prSet presAssocID="{7CCB8922-DB77-4A2B-851A-4FAB056F6E5B}" presName="Name21" presStyleCnt="0"/>
      <dgm:spPr/>
    </dgm:pt>
    <dgm:pt modelId="{4901CECF-97AB-4FDE-9F87-98EE431FD36E}" type="pres">
      <dgm:prSet presAssocID="{7CCB8922-DB77-4A2B-851A-4FAB056F6E5B}" presName="level2Shape" presStyleLbl="node3" presStyleIdx="4" presStyleCnt="5"/>
      <dgm:spPr/>
    </dgm:pt>
    <dgm:pt modelId="{68425A8F-206F-4DAD-BB50-BD8F733A3D08}" type="pres">
      <dgm:prSet presAssocID="{7CCB8922-DB77-4A2B-851A-4FAB056F6E5B}" presName="hierChild3" presStyleCnt="0"/>
      <dgm:spPr/>
    </dgm:pt>
    <dgm:pt modelId="{44F99523-FBDD-4AEB-B596-1ED85951D044}" type="pres">
      <dgm:prSet presAssocID="{B2FC3E7F-ADAC-49AE-88B9-F40EF401A06A}" presName="bgShapesFlow" presStyleCnt="0"/>
      <dgm:spPr/>
    </dgm:pt>
    <dgm:pt modelId="{138966EB-DBA3-48CC-9309-817A1E06A4F8}" type="pres">
      <dgm:prSet presAssocID="{2A3CE498-FB14-4E5D-A86E-487B8D68E2EF}" presName="rectComp" presStyleCnt="0"/>
      <dgm:spPr/>
    </dgm:pt>
    <dgm:pt modelId="{90651A9C-C1E8-4242-8BE0-95E7F790C820}" type="pres">
      <dgm:prSet presAssocID="{2A3CE498-FB14-4E5D-A86E-487B8D68E2EF}" presName="bgRect" presStyleLbl="bgShp" presStyleIdx="0" presStyleCnt="4" custLinFactNeighborY="1431"/>
      <dgm:spPr/>
    </dgm:pt>
    <dgm:pt modelId="{F92D34A9-8A1A-4BA3-9453-31B84D8E9098}" type="pres">
      <dgm:prSet presAssocID="{2A3CE498-FB14-4E5D-A86E-487B8D68E2EF}" presName="bgRectTx" presStyleLbl="bgShp" presStyleIdx="0" presStyleCnt="4">
        <dgm:presLayoutVars>
          <dgm:bulletEnabled val="1"/>
        </dgm:presLayoutVars>
      </dgm:prSet>
      <dgm:spPr/>
    </dgm:pt>
    <dgm:pt modelId="{8091C424-3E5D-4389-AA69-593822C2D727}" type="pres">
      <dgm:prSet presAssocID="{2A3CE498-FB14-4E5D-A86E-487B8D68E2EF}" presName="spComp" presStyleCnt="0"/>
      <dgm:spPr/>
    </dgm:pt>
    <dgm:pt modelId="{F81FF22B-DE9E-4E7B-94D3-AE4FF14C5412}" type="pres">
      <dgm:prSet presAssocID="{2A3CE498-FB14-4E5D-A86E-487B8D68E2EF}" presName="vSp" presStyleCnt="0"/>
      <dgm:spPr/>
    </dgm:pt>
    <dgm:pt modelId="{02CD7E99-CD32-46DB-BC0E-7E81A25BA78F}" type="pres">
      <dgm:prSet presAssocID="{EBFF9F7A-82D4-4E68-BA0F-B3928F1AE668}" presName="rectComp" presStyleCnt="0"/>
      <dgm:spPr/>
    </dgm:pt>
    <dgm:pt modelId="{D27450F3-83B8-449E-9B88-8A937BA64269}" type="pres">
      <dgm:prSet presAssocID="{EBFF9F7A-82D4-4E68-BA0F-B3928F1AE668}" presName="bgRect" presStyleLbl="bgShp" presStyleIdx="1" presStyleCnt="4" custLinFactNeighborX="-1779" custLinFactNeighborY="2254"/>
      <dgm:spPr/>
    </dgm:pt>
    <dgm:pt modelId="{ACB0CED3-E9CD-42B9-82BB-C9165EF3B0C0}" type="pres">
      <dgm:prSet presAssocID="{EBFF9F7A-82D4-4E68-BA0F-B3928F1AE668}" presName="bgRectTx" presStyleLbl="bgShp" presStyleIdx="1" presStyleCnt="4">
        <dgm:presLayoutVars>
          <dgm:bulletEnabled val="1"/>
        </dgm:presLayoutVars>
      </dgm:prSet>
      <dgm:spPr/>
    </dgm:pt>
    <dgm:pt modelId="{29D0F80C-6C0C-4475-A0FB-5BF7EF2B655F}" type="pres">
      <dgm:prSet presAssocID="{EBFF9F7A-82D4-4E68-BA0F-B3928F1AE668}" presName="spComp" presStyleCnt="0"/>
      <dgm:spPr/>
    </dgm:pt>
    <dgm:pt modelId="{1D7A541A-ABB8-4648-98B2-213F01474F1A}" type="pres">
      <dgm:prSet presAssocID="{EBFF9F7A-82D4-4E68-BA0F-B3928F1AE668}" presName="vSp" presStyleCnt="0"/>
      <dgm:spPr/>
    </dgm:pt>
    <dgm:pt modelId="{117C95F8-242B-468A-9CE5-30A521DB585C}" type="pres">
      <dgm:prSet presAssocID="{675D353C-E4BC-4A8C-BBE1-482438D5C8F9}" presName="rectComp" presStyleCnt="0"/>
      <dgm:spPr/>
    </dgm:pt>
    <dgm:pt modelId="{C277A5BD-D402-4BC8-8DE9-386C31C5E451}" type="pres">
      <dgm:prSet presAssocID="{675D353C-E4BC-4A8C-BBE1-482438D5C8F9}" presName="bgRect" presStyleLbl="bgShp" presStyleIdx="2" presStyleCnt="4"/>
      <dgm:spPr/>
    </dgm:pt>
    <dgm:pt modelId="{A8199135-DA4C-4276-ABC4-63D36AEA9436}" type="pres">
      <dgm:prSet presAssocID="{675D353C-E4BC-4A8C-BBE1-482438D5C8F9}" presName="bgRectTx" presStyleLbl="bgShp" presStyleIdx="2" presStyleCnt="4">
        <dgm:presLayoutVars>
          <dgm:bulletEnabled val="1"/>
        </dgm:presLayoutVars>
      </dgm:prSet>
      <dgm:spPr/>
    </dgm:pt>
    <dgm:pt modelId="{854F68D5-DE1F-420B-BA03-1673D68CCB53}" type="pres">
      <dgm:prSet presAssocID="{675D353C-E4BC-4A8C-BBE1-482438D5C8F9}" presName="spComp" presStyleCnt="0"/>
      <dgm:spPr/>
    </dgm:pt>
    <dgm:pt modelId="{4A5B656B-7222-4394-8B50-4768E90C0AE6}" type="pres">
      <dgm:prSet presAssocID="{675D353C-E4BC-4A8C-BBE1-482438D5C8F9}" presName="vSp" presStyleCnt="0"/>
      <dgm:spPr/>
    </dgm:pt>
    <dgm:pt modelId="{FB4BD652-41A8-47C7-8693-D501DB8FBC2D}" type="pres">
      <dgm:prSet presAssocID="{27E6C706-9B5E-4D1D-87A4-988E62F573E1}" presName="rectComp" presStyleCnt="0"/>
      <dgm:spPr/>
    </dgm:pt>
    <dgm:pt modelId="{62B4AE80-1C3C-413F-95F6-7932122014B1}" type="pres">
      <dgm:prSet presAssocID="{27E6C706-9B5E-4D1D-87A4-988E62F573E1}" presName="bgRect" presStyleLbl="bgShp" presStyleIdx="3" presStyleCnt="4"/>
      <dgm:spPr/>
    </dgm:pt>
    <dgm:pt modelId="{97CE19EF-94F9-49B8-9E37-0D5F54B56C26}" type="pres">
      <dgm:prSet presAssocID="{27E6C706-9B5E-4D1D-87A4-988E62F573E1}" presName="bgRectTx" presStyleLbl="bgShp" presStyleIdx="3" presStyleCnt="4">
        <dgm:presLayoutVars>
          <dgm:bulletEnabled val="1"/>
        </dgm:presLayoutVars>
      </dgm:prSet>
      <dgm:spPr/>
    </dgm:pt>
  </dgm:ptLst>
  <dgm:cxnLst>
    <dgm:cxn modelId="{40D6BE02-84DC-4B9C-8F48-D96C31A88163}" srcId="{CD2DBE48-4B58-4BA7-9059-8998CBC7AB5A}" destId="{441679B0-9177-4380-9C44-DDDB8AD5040C}" srcOrd="0" destOrd="0" parTransId="{4D253393-6A6E-4317-A189-7F32496454D3}" sibTransId="{C2C498A3-06A7-412A-9621-077CEB2D0085}"/>
    <dgm:cxn modelId="{8FB1BD0B-94AE-4FF9-9B74-33B80D858EC1}" srcId="{B2FC3E7F-ADAC-49AE-88B9-F40EF401A06A}" destId="{675D353C-E4BC-4A8C-BBE1-482438D5C8F9}" srcOrd="3" destOrd="0" parTransId="{31C46774-7A27-4202-A684-F2664576DD61}" sibTransId="{EC65FA35-A401-45FC-A23B-4C8D1D9571AF}"/>
    <dgm:cxn modelId="{CDE69B1A-850B-40FE-9816-22EF558B07A1}" type="presOf" srcId="{675D353C-E4BC-4A8C-BBE1-482438D5C8F9}" destId="{A8199135-DA4C-4276-ABC4-63D36AEA9436}" srcOrd="1" destOrd="0" presId="urn:microsoft.com/office/officeart/2005/8/layout/hierarchy6"/>
    <dgm:cxn modelId="{D581B61D-1847-4D66-9C34-255B0BA25FCA}" srcId="{CD2DBE48-4B58-4BA7-9059-8998CBC7AB5A}" destId="{9048940D-4DDC-49F1-96F1-0ED97A16C7B3}" srcOrd="1" destOrd="0" parTransId="{5D150C9A-A3FE-4883-99E8-5EE8256EBDD2}" sibTransId="{CC4B9348-34E0-4989-9BCF-715EC9D5F19B}"/>
    <dgm:cxn modelId="{749C0325-8879-4B72-A983-F8056A231658}" srcId="{958D0745-BF62-401B-8D8B-30F1A9624493}" destId="{308FD65F-FD0F-4849-B8E6-1F6A4208B6DA}" srcOrd="0" destOrd="0" parTransId="{22A4F810-C313-49A9-AA8F-16FA31738EA8}" sibTransId="{0BCBEE57-C08A-4869-9D3E-497739AD234D}"/>
    <dgm:cxn modelId="{4A8C552F-3F22-4DCC-B47D-FB4F139B10F7}" srcId="{5876A4B5-2A43-47D8-AD9B-01769A98B539}" destId="{8CD0E35A-4D25-4523-9E65-1D82C2560EBD}" srcOrd="0" destOrd="0" parTransId="{A9E49D43-50EF-479C-82E0-8E0DD13211FA}" sibTransId="{0F2D23C1-FA69-4E2B-ADE1-0BFB81DA79C4}"/>
    <dgm:cxn modelId="{1CF98E30-28C2-46F0-B693-DFAC31D47D0D}" srcId="{CD2DBE48-4B58-4BA7-9059-8998CBC7AB5A}" destId="{7BF3722D-F34C-4811-8553-D15ED8A77699}" srcOrd="2" destOrd="0" parTransId="{1070F115-0454-464C-B326-10AA66B3A6B5}" sibTransId="{E069E564-3FCD-4302-9304-F52AC1E42DB2}"/>
    <dgm:cxn modelId="{E19DFD31-7B7C-4654-93A2-FE85724DD2F7}" type="presOf" srcId="{958D0745-BF62-401B-8D8B-30F1A9624493}" destId="{BC125389-5935-43FE-973E-D937A5A1A0AF}" srcOrd="0" destOrd="0" presId="urn:microsoft.com/office/officeart/2005/8/layout/hierarchy6"/>
    <dgm:cxn modelId="{A3EF4C5D-A489-4945-BBE5-C17EC2F0DFF9}" type="presOf" srcId="{9B0F9C19-CF15-45C5-AE9B-E9E5AE0F1967}" destId="{DEB79D7B-48C2-435B-80D3-5395844EC51A}" srcOrd="0" destOrd="0" presId="urn:microsoft.com/office/officeart/2005/8/layout/hierarchy6"/>
    <dgm:cxn modelId="{DC6CF361-00E0-4D93-8254-F7E2B8B4F0A9}" type="presOf" srcId="{567AB497-075E-4DEC-B0C3-5AD74A203C4E}" destId="{82FA0664-9DE7-4F32-B1E8-9915ADB0A84F}" srcOrd="0" destOrd="0" presId="urn:microsoft.com/office/officeart/2005/8/layout/hierarchy6"/>
    <dgm:cxn modelId="{C6D34D69-3AF5-4EC6-81AA-5202285426EF}" srcId="{9048940D-4DDC-49F1-96F1-0ED97A16C7B3}" destId="{5876A4B5-2A43-47D8-AD9B-01769A98B539}" srcOrd="1" destOrd="0" parTransId="{0285FFCE-18E7-433C-BABE-E71AAA1E04BA}" sibTransId="{CA56A2F6-C675-47F6-BE6D-5EC4C34613A5}"/>
    <dgm:cxn modelId="{2A736B6A-5B9E-41D2-8FFA-25E09123234D}" type="presOf" srcId="{4E4480EE-4FF6-462D-9B35-E199EAACCE25}" destId="{B091B7DD-E8E9-44E9-8D96-8D15DFAA5F87}" srcOrd="0" destOrd="0" presId="urn:microsoft.com/office/officeart/2005/8/layout/hierarchy6"/>
    <dgm:cxn modelId="{820B0A6C-3F7F-4131-83CD-7CB16CAFF7D3}" type="presOf" srcId="{5876A4B5-2A43-47D8-AD9B-01769A98B539}" destId="{981056F8-8B99-4230-A8F8-E902D8CD611A}" srcOrd="0" destOrd="0" presId="urn:microsoft.com/office/officeart/2005/8/layout/hierarchy6"/>
    <dgm:cxn modelId="{5AAA284E-1489-4BCD-968F-5FD4B02FA966}" type="presOf" srcId="{EBFF9F7A-82D4-4E68-BA0F-B3928F1AE668}" destId="{ACB0CED3-E9CD-42B9-82BB-C9165EF3B0C0}" srcOrd="1" destOrd="0" presId="urn:microsoft.com/office/officeart/2005/8/layout/hierarchy6"/>
    <dgm:cxn modelId="{5E0A704E-7A9D-475E-A1ED-C6C4C09E5AA4}" type="presOf" srcId="{27E6C706-9B5E-4D1D-87A4-988E62F573E1}" destId="{97CE19EF-94F9-49B8-9E37-0D5F54B56C26}" srcOrd="1" destOrd="0" presId="urn:microsoft.com/office/officeart/2005/8/layout/hierarchy6"/>
    <dgm:cxn modelId="{FF249970-EB7E-4824-A7CA-7CC3D77AE8B9}" srcId="{B2FC3E7F-ADAC-49AE-88B9-F40EF401A06A}" destId="{2A3CE498-FB14-4E5D-A86E-487B8D68E2EF}" srcOrd="1" destOrd="0" parTransId="{EE061E47-F100-4B95-B9DA-323F995CBD68}" sibTransId="{0269A4AB-DB81-477E-8019-C44726B110C9}"/>
    <dgm:cxn modelId="{AB1EC550-C73C-4EE8-BE27-8B00C9D82F77}" type="presOf" srcId="{5AF1E536-1CE3-48DD-911F-881C49E67EBC}" destId="{27D710D4-4694-40A2-B700-651C4D700403}" srcOrd="0" destOrd="0" presId="urn:microsoft.com/office/officeart/2005/8/layout/hierarchy6"/>
    <dgm:cxn modelId="{50328A71-9C76-4655-8947-A8939A8BCE58}" type="presOf" srcId="{2A3CE498-FB14-4E5D-A86E-487B8D68E2EF}" destId="{F92D34A9-8A1A-4BA3-9453-31B84D8E9098}" srcOrd="1" destOrd="0" presId="urn:microsoft.com/office/officeart/2005/8/layout/hierarchy6"/>
    <dgm:cxn modelId="{94223A74-A3F4-4865-AB37-8CB12DD9F40B}" type="presOf" srcId="{8CD0E35A-4D25-4523-9E65-1D82C2560EBD}" destId="{8679473A-961D-4AF1-B3FE-85F4BC7EEACC}" srcOrd="0" destOrd="0" presId="urn:microsoft.com/office/officeart/2005/8/layout/hierarchy6"/>
    <dgm:cxn modelId="{2344D754-BE4B-4473-AA7C-230673EF1568}" srcId="{B2FC3E7F-ADAC-49AE-88B9-F40EF401A06A}" destId="{27E6C706-9B5E-4D1D-87A4-988E62F573E1}" srcOrd="4" destOrd="0" parTransId="{40D6A575-D1BE-407F-9D24-F50AA5DF39CB}" sibTransId="{79CFDC03-64B8-41E9-8EC4-8C054EE6228F}"/>
    <dgm:cxn modelId="{EFC85176-DE64-4E8D-B9CE-C63DFD9A2EAC}" type="presOf" srcId="{9048940D-4DDC-49F1-96F1-0ED97A16C7B3}" destId="{7259F6A5-91FD-4736-9F9A-2D3E3E296FEE}" srcOrd="0" destOrd="0" presId="urn:microsoft.com/office/officeart/2005/8/layout/hierarchy6"/>
    <dgm:cxn modelId="{D966B756-6A90-429E-8AE0-82AF61DB19DD}" type="presOf" srcId="{D7139E26-79FB-435E-9F40-466F0A814336}" destId="{F62D3B5F-9F31-4664-8E52-48B042A2C326}" srcOrd="0" destOrd="0" presId="urn:microsoft.com/office/officeart/2005/8/layout/hierarchy6"/>
    <dgm:cxn modelId="{35AFCB56-115D-4CC4-981A-0E59ED35018E}" srcId="{B2FC3E7F-ADAC-49AE-88B9-F40EF401A06A}" destId="{CD2DBE48-4B58-4BA7-9059-8998CBC7AB5A}" srcOrd="0" destOrd="0" parTransId="{3A3449C2-E3C3-4CA2-8FF8-C55F0302C9B9}" sibTransId="{E41C7AAF-F700-49EE-961F-99BB7FC501E6}"/>
    <dgm:cxn modelId="{F36B7378-19E7-4352-9EDE-A88B0891E2F2}" type="presOf" srcId="{A9E49D43-50EF-479C-82E0-8E0DD13211FA}" destId="{C9057D68-720C-472C-B091-4CE1733ABF5D}" srcOrd="0" destOrd="0" presId="urn:microsoft.com/office/officeart/2005/8/layout/hierarchy6"/>
    <dgm:cxn modelId="{3677F190-0195-4416-8494-9024B7867C74}" type="presOf" srcId="{22A4F810-C313-49A9-AA8F-16FA31738EA8}" destId="{55E6A16A-55AA-4BDC-9382-0928A4D10959}" srcOrd="0" destOrd="0" presId="urn:microsoft.com/office/officeart/2005/8/layout/hierarchy6"/>
    <dgm:cxn modelId="{E8505B92-2DE3-4A64-A7BB-345A32632BDE}" srcId="{567AB497-075E-4DEC-B0C3-5AD74A203C4E}" destId="{7CCB8922-DB77-4A2B-851A-4FAB056F6E5B}" srcOrd="0" destOrd="0" parTransId="{19F95F29-886C-4E89-ABBC-5686711704E8}" sibTransId="{8C63A368-1FA5-461C-B526-69E82BF5CB4F}"/>
    <dgm:cxn modelId="{6126919B-D9DD-4BB2-B280-AA19C19BCAE2}" type="presOf" srcId="{EBFF9F7A-82D4-4E68-BA0F-B3928F1AE668}" destId="{D27450F3-83B8-449E-9B88-8A937BA64269}" srcOrd="0" destOrd="0" presId="urn:microsoft.com/office/officeart/2005/8/layout/hierarchy6"/>
    <dgm:cxn modelId="{F335A7A4-9BAA-4155-81F8-7767C75ADF05}" type="presOf" srcId="{B2FC3E7F-ADAC-49AE-88B9-F40EF401A06A}" destId="{4CBC4B09-1961-4364-BC36-D35D6C5BB9EB}" srcOrd="0" destOrd="0" presId="urn:microsoft.com/office/officeart/2005/8/layout/hierarchy6"/>
    <dgm:cxn modelId="{4AFFD0A6-7A03-42A8-B43A-0E7311E1D443}" type="presOf" srcId="{7BF3722D-F34C-4811-8553-D15ED8A77699}" destId="{50AC3F31-511A-4E5B-ABC4-CBB2BB200215}" srcOrd="0" destOrd="0" presId="urn:microsoft.com/office/officeart/2005/8/layout/hierarchy6"/>
    <dgm:cxn modelId="{A90ADAA8-2AD3-4791-A31E-BEDE53CFC223}" type="presOf" srcId="{441679B0-9177-4380-9C44-DDDB8AD5040C}" destId="{2E20DC2A-8E2F-4EAA-A921-91D6DCA25CAE}" srcOrd="0" destOrd="0" presId="urn:microsoft.com/office/officeart/2005/8/layout/hierarchy6"/>
    <dgm:cxn modelId="{033FEAA9-E99C-4D75-BC84-5DA3D4CAC972}" type="presOf" srcId="{A20F72C9-4450-458F-9FB8-A1968EC342DE}" destId="{C13E8795-E45F-464D-90D1-C64137A5DEC8}" srcOrd="0" destOrd="0" presId="urn:microsoft.com/office/officeart/2005/8/layout/hierarchy6"/>
    <dgm:cxn modelId="{63A313B3-D3BF-499A-99B2-EE31B21CEE71}" type="presOf" srcId="{5D150C9A-A3FE-4883-99E8-5EE8256EBDD2}" destId="{276B7CF3-8B9F-418B-8C61-ED42D34E62AC}" srcOrd="0" destOrd="0" presId="urn:microsoft.com/office/officeart/2005/8/layout/hierarchy6"/>
    <dgm:cxn modelId="{DF555FB7-F6D9-484E-8F38-34132D02EA4D}" type="presOf" srcId="{1070F115-0454-464C-B326-10AA66B3A6B5}" destId="{5132C350-D827-48F6-A0AA-2F515D9D77D9}" srcOrd="0" destOrd="0" presId="urn:microsoft.com/office/officeart/2005/8/layout/hierarchy6"/>
    <dgm:cxn modelId="{FFF396B9-4251-4145-A3DA-3EC4A689DA5B}" type="presOf" srcId="{0285FFCE-18E7-433C-BABE-E71AAA1E04BA}" destId="{2E321824-6810-4BCF-89CD-C266AB77D6E5}" srcOrd="0" destOrd="0" presId="urn:microsoft.com/office/officeart/2005/8/layout/hierarchy6"/>
    <dgm:cxn modelId="{63B4E5B9-C0FB-4BEE-879F-50BEAC4E7129}" type="presOf" srcId="{A28307F7-FF3E-481F-91A6-5496402320BC}" destId="{954D41B7-BE53-4647-BE0B-30D900C95EBC}" srcOrd="0" destOrd="0" presId="urn:microsoft.com/office/officeart/2005/8/layout/hierarchy6"/>
    <dgm:cxn modelId="{1C4D29C0-6403-48FD-9A5A-1485C643679D}" srcId="{B2FC3E7F-ADAC-49AE-88B9-F40EF401A06A}" destId="{EBFF9F7A-82D4-4E68-BA0F-B3928F1AE668}" srcOrd="2" destOrd="0" parTransId="{14532925-288C-4655-AE4C-E8E78996C73D}" sibTransId="{1A94EA88-C715-4536-B24F-F8BDC99A7D46}"/>
    <dgm:cxn modelId="{49D0FACE-A306-491E-9A2D-D97CC1D17566}" type="presOf" srcId="{4ABE2762-C5D8-4A2B-934B-7292DF366810}" destId="{06C73579-D82F-43FB-AF58-9697F3B7A23B}" srcOrd="0" destOrd="0" presId="urn:microsoft.com/office/officeart/2005/8/layout/hierarchy6"/>
    <dgm:cxn modelId="{7F9B36D4-C7CB-4685-B2DC-439D76813F92}" srcId="{9048940D-4DDC-49F1-96F1-0ED97A16C7B3}" destId="{4E4480EE-4FF6-462D-9B35-E199EAACCE25}" srcOrd="0" destOrd="0" parTransId="{9B0F9C19-CF15-45C5-AE9B-E9E5AE0F1967}" sibTransId="{DEC5EB15-62A0-4FD5-9CC3-A2770409374D}"/>
    <dgm:cxn modelId="{DA49AED4-A021-4C28-808B-C6C148357672}" type="presOf" srcId="{2A3CE498-FB14-4E5D-A86E-487B8D68E2EF}" destId="{90651A9C-C1E8-4242-8BE0-95E7F790C820}" srcOrd="0" destOrd="0" presId="urn:microsoft.com/office/officeart/2005/8/layout/hierarchy6"/>
    <dgm:cxn modelId="{07EFEDDD-F11E-47E9-A6CE-794022A592C3}" type="presOf" srcId="{19F95F29-886C-4E89-ABBC-5686711704E8}" destId="{2F6F08A4-2EEB-4533-9FC6-8847FC6F1CC2}" srcOrd="0" destOrd="0" presId="urn:microsoft.com/office/officeart/2005/8/layout/hierarchy6"/>
    <dgm:cxn modelId="{4AD43ADE-3952-4973-8301-BFC4127B8FE8}" type="presOf" srcId="{CD2DBE48-4B58-4BA7-9059-8998CBC7AB5A}" destId="{030C2EB0-6B15-4E5C-BA1F-9C1563CA2828}" srcOrd="0" destOrd="0" presId="urn:microsoft.com/office/officeart/2005/8/layout/hierarchy6"/>
    <dgm:cxn modelId="{E00C38DF-4046-4E2C-9662-51B6F4F316E1}" type="presOf" srcId="{27E6C706-9B5E-4D1D-87A4-988E62F573E1}" destId="{62B4AE80-1C3C-413F-95F6-7932122014B1}" srcOrd="0" destOrd="0" presId="urn:microsoft.com/office/officeart/2005/8/layout/hierarchy6"/>
    <dgm:cxn modelId="{D95C29E1-5A4E-4322-88F9-DB2E6436F625}" type="presOf" srcId="{7CCB8922-DB77-4A2B-851A-4FAB056F6E5B}" destId="{4901CECF-97AB-4FDE-9F87-98EE431FD36E}" srcOrd="0" destOrd="0" presId="urn:microsoft.com/office/officeart/2005/8/layout/hierarchy6"/>
    <dgm:cxn modelId="{EF9DA7E2-A089-4D5F-B156-C64ACE5F4BE2}" type="presOf" srcId="{675D353C-E4BC-4A8C-BBE1-482438D5C8F9}" destId="{C277A5BD-D402-4BC8-8DE9-386C31C5E451}" srcOrd="0" destOrd="0" presId="urn:microsoft.com/office/officeart/2005/8/layout/hierarchy6"/>
    <dgm:cxn modelId="{C943DDE2-467B-442E-AEBE-0A513548FFC6}" srcId="{5BC54419-F672-4BFB-8CED-1D05E714191D}" destId="{D7139E26-79FB-435E-9F40-466F0A814336}" srcOrd="0" destOrd="0" parTransId="{4ABE2762-C5D8-4A2B-934B-7292DF366810}" sibTransId="{25FE3D0A-7681-4A3D-A78A-D50F975BC67B}"/>
    <dgm:cxn modelId="{4253B8E7-9470-44F6-B604-92FF8E94F6EE}" srcId="{441679B0-9177-4380-9C44-DDDB8AD5040C}" destId="{5BC54419-F672-4BFB-8CED-1D05E714191D}" srcOrd="0" destOrd="0" parTransId="{A28307F7-FF3E-481F-91A6-5496402320BC}" sibTransId="{98410C4B-ACE6-4B0D-988C-A771C3511323}"/>
    <dgm:cxn modelId="{195A7EF2-C420-4A93-ADBA-F5DED87B9A8D}" type="presOf" srcId="{308FD65F-FD0F-4849-B8E6-1F6A4208B6DA}" destId="{5C2DFD16-36F5-4098-9C22-AE6F6D51FADA}" srcOrd="0" destOrd="0" presId="urn:microsoft.com/office/officeart/2005/8/layout/hierarchy6"/>
    <dgm:cxn modelId="{046BC3F4-3549-467D-AF96-E600B9047934}" srcId="{7BF3722D-F34C-4811-8553-D15ED8A77699}" destId="{958D0745-BF62-401B-8D8B-30F1A9624493}" srcOrd="0" destOrd="0" parTransId="{A20F72C9-4450-458F-9FB8-A1968EC342DE}" sibTransId="{19278549-7CE0-4F00-80DE-FDF6FA94835A}"/>
    <dgm:cxn modelId="{353CE3F4-E5C7-4564-A226-5FB51194609B}" type="presOf" srcId="{5BC54419-F672-4BFB-8CED-1D05E714191D}" destId="{8FE4D5F9-764C-4D9A-9747-B6DCFBE6DF78}" srcOrd="0" destOrd="0" presId="urn:microsoft.com/office/officeart/2005/8/layout/hierarchy6"/>
    <dgm:cxn modelId="{233396FB-D70D-42A3-A0ED-48EA376A0DF6}" type="presOf" srcId="{4D253393-6A6E-4317-A189-7F32496454D3}" destId="{463B7A70-C033-4D0E-92FF-E46EDAAB6BCD}" srcOrd="0" destOrd="0" presId="urn:microsoft.com/office/officeart/2005/8/layout/hierarchy6"/>
    <dgm:cxn modelId="{22388EFC-06FD-401D-A581-3D91BA91E1AE}" srcId="{CD2DBE48-4B58-4BA7-9059-8998CBC7AB5A}" destId="{567AB497-075E-4DEC-B0C3-5AD74A203C4E}" srcOrd="3" destOrd="0" parTransId="{5AF1E536-1CE3-48DD-911F-881C49E67EBC}" sibTransId="{7E9906B4-ABAF-4814-BA4F-DBD656038137}"/>
    <dgm:cxn modelId="{74502BBB-B2F7-441B-B7FF-33B256246DB4}" type="presParOf" srcId="{4CBC4B09-1961-4364-BC36-D35D6C5BB9EB}" destId="{9974E1BF-BEEF-4B6D-BCDD-0534032D44F1}" srcOrd="0" destOrd="0" presId="urn:microsoft.com/office/officeart/2005/8/layout/hierarchy6"/>
    <dgm:cxn modelId="{06875A51-B650-4833-8C67-1673E611694D}" type="presParOf" srcId="{9974E1BF-BEEF-4B6D-BCDD-0534032D44F1}" destId="{4D0233E5-FB72-4D73-90B4-401443EDC2D8}" srcOrd="0" destOrd="0" presId="urn:microsoft.com/office/officeart/2005/8/layout/hierarchy6"/>
    <dgm:cxn modelId="{68B3D3D1-ECF5-412F-90DF-09F4AF8CA25B}" type="presParOf" srcId="{9974E1BF-BEEF-4B6D-BCDD-0534032D44F1}" destId="{1EFDDDC3-9133-4DE2-9876-AE996A68A282}" srcOrd="1" destOrd="0" presId="urn:microsoft.com/office/officeart/2005/8/layout/hierarchy6"/>
    <dgm:cxn modelId="{3E15D071-18AE-4C28-9585-84CAEAA71A10}" type="presParOf" srcId="{1EFDDDC3-9133-4DE2-9876-AE996A68A282}" destId="{4B9AA329-3F62-412D-8314-EC7EB9DC78A3}" srcOrd="0" destOrd="0" presId="urn:microsoft.com/office/officeart/2005/8/layout/hierarchy6"/>
    <dgm:cxn modelId="{513228DD-C16C-4915-97E3-B1889E55355F}" type="presParOf" srcId="{4B9AA329-3F62-412D-8314-EC7EB9DC78A3}" destId="{030C2EB0-6B15-4E5C-BA1F-9C1563CA2828}" srcOrd="0" destOrd="0" presId="urn:microsoft.com/office/officeart/2005/8/layout/hierarchy6"/>
    <dgm:cxn modelId="{7AE7CD2D-BA24-49CA-9249-A27C6B344CAA}" type="presParOf" srcId="{4B9AA329-3F62-412D-8314-EC7EB9DC78A3}" destId="{E2E8FE67-8541-46AC-84B4-A3C93F38410D}" srcOrd="1" destOrd="0" presId="urn:microsoft.com/office/officeart/2005/8/layout/hierarchy6"/>
    <dgm:cxn modelId="{C9D43AF9-FA2E-4AD3-8FDE-EFFF7A9D3B3A}" type="presParOf" srcId="{E2E8FE67-8541-46AC-84B4-A3C93F38410D}" destId="{463B7A70-C033-4D0E-92FF-E46EDAAB6BCD}" srcOrd="0" destOrd="0" presId="urn:microsoft.com/office/officeart/2005/8/layout/hierarchy6"/>
    <dgm:cxn modelId="{EB1B3996-B917-4487-9B87-3026EEAFB7F9}" type="presParOf" srcId="{E2E8FE67-8541-46AC-84B4-A3C93F38410D}" destId="{156AEC5E-5E53-4A28-A49F-5877ACBF0E27}" srcOrd="1" destOrd="0" presId="urn:microsoft.com/office/officeart/2005/8/layout/hierarchy6"/>
    <dgm:cxn modelId="{DF83D1D0-EA97-4047-A3F9-58AF1BDB40A7}" type="presParOf" srcId="{156AEC5E-5E53-4A28-A49F-5877ACBF0E27}" destId="{2E20DC2A-8E2F-4EAA-A921-91D6DCA25CAE}" srcOrd="0" destOrd="0" presId="urn:microsoft.com/office/officeart/2005/8/layout/hierarchy6"/>
    <dgm:cxn modelId="{F0D80880-8132-4834-B312-39317C66F4F9}" type="presParOf" srcId="{156AEC5E-5E53-4A28-A49F-5877ACBF0E27}" destId="{6186DFAB-EBF6-4C08-970E-2BD48D9A2251}" srcOrd="1" destOrd="0" presId="urn:microsoft.com/office/officeart/2005/8/layout/hierarchy6"/>
    <dgm:cxn modelId="{A6945F4E-C7D1-4CA5-8EC9-126A4B93F7B3}" type="presParOf" srcId="{6186DFAB-EBF6-4C08-970E-2BD48D9A2251}" destId="{954D41B7-BE53-4647-BE0B-30D900C95EBC}" srcOrd="0" destOrd="0" presId="urn:microsoft.com/office/officeart/2005/8/layout/hierarchy6"/>
    <dgm:cxn modelId="{40EF11BA-924D-4063-B0DA-2822A1BD721E}" type="presParOf" srcId="{6186DFAB-EBF6-4C08-970E-2BD48D9A2251}" destId="{05D43258-5F72-40D6-ACC3-7BA02AF62213}" srcOrd="1" destOrd="0" presId="urn:microsoft.com/office/officeart/2005/8/layout/hierarchy6"/>
    <dgm:cxn modelId="{050A1B83-30FF-4488-8599-0B794313B35C}" type="presParOf" srcId="{05D43258-5F72-40D6-ACC3-7BA02AF62213}" destId="{8FE4D5F9-764C-4D9A-9747-B6DCFBE6DF78}" srcOrd="0" destOrd="0" presId="urn:microsoft.com/office/officeart/2005/8/layout/hierarchy6"/>
    <dgm:cxn modelId="{85F57043-F1D7-495E-B689-698BE9D440E1}" type="presParOf" srcId="{05D43258-5F72-40D6-ACC3-7BA02AF62213}" destId="{FD7D4571-8BD7-426E-9379-3E45A3E41AF8}" srcOrd="1" destOrd="0" presId="urn:microsoft.com/office/officeart/2005/8/layout/hierarchy6"/>
    <dgm:cxn modelId="{5D8E9446-3ECE-4EC2-AF38-9CAF6B60B5A0}" type="presParOf" srcId="{FD7D4571-8BD7-426E-9379-3E45A3E41AF8}" destId="{06C73579-D82F-43FB-AF58-9697F3B7A23B}" srcOrd="0" destOrd="0" presId="urn:microsoft.com/office/officeart/2005/8/layout/hierarchy6"/>
    <dgm:cxn modelId="{10BEC61A-01EF-478A-81B5-AF2EB2AE2DE7}" type="presParOf" srcId="{FD7D4571-8BD7-426E-9379-3E45A3E41AF8}" destId="{E11AFC49-16A9-4461-B517-6915506FAF5B}" srcOrd="1" destOrd="0" presId="urn:microsoft.com/office/officeart/2005/8/layout/hierarchy6"/>
    <dgm:cxn modelId="{7E254CC0-AEB7-4174-8FA0-2FDF48E53A6C}" type="presParOf" srcId="{E11AFC49-16A9-4461-B517-6915506FAF5B}" destId="{F62D3B5F-9F31-4664-8E52-48B042A2C326}" srcOrd="0" destOrd="0" presId="urn:microsoft.com/office/officeart/2005/8/layout/hierarchy6"/>
    <dgm:cxn modelId="{811B5A05-CEB0-4B36-BD18-2FD28029B738}" type="presParOf" srcId="{E11AFC49-16A9-4461-B517-6915506FAF5B}" destId="{2789F40D-10F9-4D73-ACE0-704C37E195CB}" srcOrd="1" destOrd="0" presId="urn:microsoft.com/office/officeart/2005/8/layout/hierarchy6"/>
    <dgm:cxn modelId="{29B35745-1E5D-4F0E-9A90-61738CED512A}" type="presParOf" srcId="{E2E8FE67-8541-46AC-84B4-A3C93F38410D}" destId="{276B7CF3-8B9F-418B-8C61-ED42D34E62AC}" srcOrd="2" destOrd="0" presId="urn:microsoft.com/office/officeart/2005/8/layout/hierarchy6"/>
    <dgm:cxn modelId="{5553C0AE-C506-4ED7-B7B7-ED09D867E8E4}" type="presParOf" srcId="{E2E8FE67-8541-46AC-84B4-A3C93F38410D}" destId="{84479454-76B2-42CB-B5A3-0EBD32E66996}" srcOrd="3" destOrd="0" presId="urn:microsoft.com/office/officeart/2005/8/layout/hierarchy6"/>
    <dgm:cxn modelId="{EEB8D23F-2853-4EA0-94F6-804B6E79A337}" type="presParOf" srcId="{84479454-76B2-42CB-B5A3-0EBD32E66996}" destId="{7259F6A5-91FD-4736-9F9A-2D3E3E296FEE}" srcOrd="0" destOrd="0" presId="urn:microsoft.com/office/officeart/2005/8/layout/hierarchy6"/>
    <dgm:cxn modelId="{3892CBB3-4D63-4D17-9A0F-CA622CF3B4EE}" type="presParOf" srcId="{84479454-76B2-42CB-B5A3-0EBD32E66996}" destId="{9999C4EC-9BDF-4647-9124-C92CD504F419}" srcOrd="1" destOrd="0" presId="urn:microsoft.com/office/officeart/2005/8/layout/hierarchy6"/>
    <dgm:cxn modelId="{12F00A2F-32E2-413D-AF9E-CA85D5554690}" type="presParOf" srcId="{9999C4EC-9BDF-4647-9124-C92CD504F419}" destId="{DEB79D7B-48C2-435B-80D3-5395844EC51A}" srcOrd="0" destOrd="0" presId="urn:microsoft.com/office/officeart/2005/8/layout/hierarchy6"/>
    <dgm:cxn modelId="{B2E63CD4-9320-4A57-91F7-770CA7575B5B}" type="presParOf" srcId="{9999C4EC-9BDF-4647-9124-C92CD504F419}" destId="{E12E8494-7811-448B-9FBE-C2EB83C5D45B}" srcOrd="1" destOrd="0" presId="urn:microsoft.com/office/officeart/2005/8/layout/hierarchy6"/>
    <dgm:cxn modelId="{CF723A5D-7E68-4432-9074-5107E3FD5CD2}" type="presParOf" srcId="{E12E8494-7811-448B-9FBE-C2EB83C5D45B}" destId="{B091B7DD-E8E9-44E9-8D96-8D15DFAA5F87}" srcOrd="0" destOrd="0" presId="urn:microsoft.com/office/officeart/2005/8/layout/hierarchy6"/>
    <dgm:cxn modelId="{D3874499-55D2-481E-BFE2-781E3E4E0951}" type="presParOf" srcId="{E12E8494-7811-448B-9FBE-C2EB83C5D45B}" destId="{6C591878-C32F-4771-957A-9F55439F3AA9}" srcOrd="1" destOrd="0" presId="urn:microsoft.com/office/officeart/2005/8/layout/hierarchy6"/>
    <dgm:cxn modelId="{5A2226AB-0B8B-43B0-9C05-D952187582A0}" type="presParOf" srcId="{9999C4EC-9BDF-4647-9124-C92CD504F419}" destId="{2E321824-6810-4BCF-89CD-C266AB77D6E5}" srcOrd="2" destOrd="0" presId="urn:microsoft.com/office/officeart/2005/8/layout/hierarchy6"/>
    <dgm:cxn modelId="{1E2FE5F5-F26F-4184-8EFC-F67F81CAABD3}" type="presParOf" srcId="{9999C4EC-9BDF-4647-9124-C92CD504F419}" destId="{A50B2532-1D67-41A2-88A1-4C48BA3E936A}" srcOrd="3" destOrd="0" presId="urn:microsoft.com/office/officeart/2005/8/layout/hierarchy6"/>
    <dgm:cxn modelId="{168AE0E1-D3D7-434F-B93C-443BEEBC181E}" type="presParOf" srcId="{A50B2532-1D67-41A2-88A1-4C48BA3E936A}" destId="{981056F8-8B99-4230-A8F8-E902D8CD611A}" srcOrd="0" destOrd="0" presId="urn:microsoft.com/office/officeart/2005/8/layout/hierarchy6"/>
    <dgm:cxn modelId="{75CAE86D-4907-4C45-8736-ACF0C3F42DFF}" type="presParOf" srcId="{A50B2532-1D67-41A2-88A1-4C48BA3E936A}" destId="{5E3EE697-B79A-409F-A2EA-BA5924AF9AF1}" srcOrd="1" destOrd="0" presId="urn:microsoft.com/office/officeart/2005/8/layout/hierarchy6"/>
    <dgm:cxn modelId="{780374EA-4735-4776-A185-4156F7FB146D}" type="presParOf" srcId="{5E3EE697-B79A-409F-A2EA-BA5924AF9AF1}" destId="{C9057D68-720C-472C-B091-4CE1733ABF5D}" srcOrd="0" destOrd="0" presId="urn:microsoft.com/office/officeart/2005/8/layout/hierarchy6"/>
    <dgm:cxn modelId="{17B2C56C-E6DB-4DCC-BACB-07F571C92B49}" type="presParOf" srcId="{5E3EE697-B79A-409F-A2EA-BA5924AF9AF1}" destId="{03B5C479-CE98-4084-9AEE-EA34AA9303F7}" srcOrd="1" destOrd="0" presId="urn:microsoft.com/office/officeart/2005/8/layout/hierarchy6"/>
    <dgm:cxn modelId="{45FC7041-086E-408E-878D-60E1811C10B8}" type="presParOf" srcId="{03B5C479-CE98-4084-9AEE-EA34AA9303F7}" destId="{8679473A-961D-4AF1-B3FE-85F4BC7EEACC}" srcOrd="0" destOrd="0" presId="urn:microsoft.com/office/officeart/2005/8/layout/hierarchy6"/>
    <dgm:cxn modelId="{5B915CFC-6370-400D-B3A9-93C16FA4C028}" type="presParOf" srcId="{03B5C479-CE98-4084-9AEE-EA34AA9303F7}" destId="{740A3B5D-1516-429D-9F0E-5FF3C83FB6D2}" srcOrd="1" destOrd="0" presId="urn:microsoft.com/office/officeart/2005/8/layout/hierarchy6"/>
    <dgm:cxn modelId="{A2851F68-CB40-4922-A49E-4A208E393030}" type="presParOf" srcId="{E2E8FE67-8541-46AC-84B4-A3C93F38410D}" destId="{5132C350-D827-48F6-A0AA-2F515D9D77D9}" srcOrd="4" destOrd="0" presId="urn:microsoft.com/office/officeart/2005/8/layout/hierarchy6"/>
    <dgm:cxn modelId="{D7A0DDEE-B66C-46B6-A99D-BCE9FCCFCFAF}" type="presParOf" srcId="{E2E8FE67-8541-46AC-84B4-A3C93F38410D}" destId="{A1912762-4C66-4EA8-96D0-A289931982DE}" srcOrd="5" destOrd="0" presId="urn:microsoft.com/office/officeart/2005/8/layout/hierarchy6"/>
    <dgm:cxn modelId="{8A389712-FEA6-4400-8156-337199066984}" type="presParOf" srcId="{A1912762-4C66-4EA8-96D0-A289931982DE}" destId="{50AC3F31-511A-4E5B-ABC4-CBB2BB200215}" srcOrd="0" destOrd="0" presId="urn:microsoft.com/office/officeart/2005/8/layout/hierarchy6"/>
    <dgm:cxn modelId="{0BAAD7AD-FAAA-4927-8CB7-407929B60C94}" type="presParOf" srcId="{A1912762-4C66-4EA8-96D0-A289931982DE}" destId="{100873DC-3F44-460F-9332-AB2F584DA2F4}" srcOrd="1" destOrd="0" presId="urn:microsoft.com/office/officeart/2005/8/layout/hierarchy6"/>
    <dgm:cxn modelId="{7C33C914-7AC9-4CE6-B3C6-BE0D1BA74E17}" type="presParOf" srcId="{100873DC-3F44-460F-9332-AB2F584DA2F4}" destId="{C13E8795-E45F-464D-90D1-C64137A5DEC8}" srcOrd="0" destOrd="0" presId="urn:microsoft.com/office/officeart/2005/8/layout/hierarchy6"/>
    <dgm:cxn modelId="{D6372DD9-40B3-4E33-9D8A-2296E8A71CB9}" type="presParOf" srcId="{100873DC-3F44-460F-9332-AB2F584DA2F4}" destId="{94BCE89A-3E4B-4AF9-8294-82DD60BDD6B2}" srcOrd="1" destOrd="0" presId="urn:microsoft.com/office/officeart/2005/8/layout/hierarchy6"/>
    <dgm:cxn modelId="{3379700F-F40D-424E-B1DE-01CAE2C46B75}" type="presParOf" srcId="{94BCE89A-3E4B-4AF9-8294-82DD60BDD6B2}" destId="{BC125389-5935-43FE-973E-D937A5A1A0AF}" srcOrd="0" destOrd="0" presId="urn:microsoft.com/office/officeart/2005/8/layout/hierarchy6"/>
    <dgm:cxn modelId="{F97EA93A-2F70-4826-9EDD-2B687C99F926}" type="presParOf" srcId="{94BCE89A-3E4B-4AF9-8294-82DD60BDD6B2}" destId="{5545251B-771E-468F-8ED1-2C9515666F1B}" srcOrd="1" destOrd="0" presId="urn:microsoft.com/office/officeart/2005/8/layout/hierarchy6"/>
    <dgm:cxn modelId="{63E6B055-DA55-4833-8F37-E94DAC2A6976}" type="presParOf" srcId="{5545251B-771E-468F-8ED1-2C9515666F1B}" destId="{55E6A16A-55AA-4BDC-9382-0928A4D10959}" srcOrd="0" destOrd="0" presId="urn:microsoft.com/office/officeart/2005/8/layout/hierarchy6"/>
    <dgm:cxn modelId="{0AB18D76-1F89-48A0-861B-3E9B98F34698}" type="presParOf" srcId="{5545251B-771E-468F-8ED1-2C9515666F1B}" destId="{5337BB23-81CF-4727-A7D5-BE1CEBD2FF9C}" srcOrd="1" destOrd="0" presId="urn:microsoft.com/office/officeart/2005/8/layout/hierarchy6"/>
    <dgm:cxn modelId="{9715ABAD-5F95-42EB-B99A-CB5FD245DF78}" type="presParOf" srcId="{5337BB23-81CF-4727-A7D5-BE1CEBD2FF9C}" destId="{5C2DFD16-36F5-4098-9C22-AE6F6D51FADA}" srcOrd="0" destOrd="0" presId="urn:microsoft.com/office/officeart/2005/8/layout/hierarchy6"/>
    <dgm:cxn modelId="{B0448E06-753C-485E-9A63-B125094A415C}" type="presParOf" srcId="{5337BB23-81CF-4727-A7D5-BE1CEBD2FF9C}" destId="{10510BD2-7277-465D-87E9-A7DBB7A231F3}" srcOrd="1" destOrd="0" presId="urn:microsoft.com/office/officeart/2005/8/layout/hierarchy6"/>
    <dgm:cxn modelId="{49BE699C-E9F5-43EC-BB9B-2A26DFE15C47}" type="presParOf" srcId="{E2E8FE67-8541-46AC-84B4-A3C93F38410D}" destId="{27D710D4-4694-40A2-B700-651C4D700403}" srcOrd="6" destOrd="0" presId="urn:microsoft.com/office/officeart/2005/8/layout/hierarchy6"/>
    <dgm:cxn modelId="{B769EA9E-72E8-40BA-B5E4-0277BBF0947E}" type="presParOf" srcId="{E2E8FE67-8541-46AC-84B4-A3C93F38410D}" destId="{CC9C7D1A-C41F-487A-8146-C0C12816815E}" srcOrd="7" destOrd="0" presId="urn:microsoft.com/office/officeart/2005/8/layout/hierarchy6"/>
    <dgm:cxn modelId="{6E24B2B3-D53F-442F-9CC3-66A630BE3180}" type="presParOf" srcId="{CC9C7D1A-C41F-487A-8146-C0C12816815E}" destId="{82FA0664-9DE7-4F32-B1E8-9915ADB0A84F}" srcOrd="0" destOrd="0" presId="urn:microsoft.com/office/officeart/2005/8/layout/hierarchy6"/>
    <dgm:cxn modelId="{B7B51F0E-8CBE-43EA-B22D-E61AABC7CADF}" type="presParOf" srcId="{CC9C7D1A-C41F-487A-8146-C0C12816815E}" destId="{35ACE4F8-858F-4B72-B767-D5BF356E90AC}" srcOrd="1" destOrd="0" presId="urn:microsoft.com/office/officeart/2005/8/layout/hierarchy6"/>
    <dgm:cxn modelId="{0201761C-C363-4898-8CFF-9CF7CF2B9DCA}" type="presParOf" srcId="{35ACE4F8-858F-4B72-B767-D5BF356E90AC}" destId="{2F6F08A4-2EEB-4533-9FC6-8847FC6F1CC2}" srcOrd="0" destOrd="0" presId="urn:microsoft.com/office/officeart/2005/8/layout/hierarchy6"/>
    <dgm:cxn modelId="{474FE4E3-ABC3-41B6-AC25-769ED811E1C1}" type="presParOf" srcId="{35ACE4F8-858F-4B72-B767-D5BF356E90AC}" destId="{9EF885E1-547A-46A3-9E82-5029775ACE25}" srcOrd="1" destOrd="0" presId="urn:microsoft.com/office/officeart/2005/8/layout/hierarchy6"/>
    <dgm:cxn modelId="{9120CD43-CA86-46E0-9BBF-B57028F90E47}" type="presParOf" srcId="{9EF885E1-547A-46A3-9E82-5029775ACE25}" destId="{4901CECF-97AB-4FDE-9F87-98EE431FD36E}" srcOrd="0" destOrd="0" presId="urn:microsoft.com/office/officeart/2005/8/layout/hierarchy6"/>
    <dgm:cxn modelId="{3E5E9647-3504-4877-8077-1BC3D6B18420}" type="presParOf" srcId="{9EF885E1-547A-46A3-9E82-5029775ACE25}" destId="{68425A8F-206F-4DAD-BB50-BD8F733A3D08}" srcOrd="1" destOrd="0" presId="urn:microsoft.com/office/officeart/2005/8/layout/hierarchy6"/>
    <dgm:cxn modelId="{E2638883-9716-4BDD-A7B9-2228885EB6F4}" type="presParOf" srcId="{4CBC4B09-1961-4364-BC36-D35D6C5BB9EB}" destId="{44F99523-FBDD-4AEB-B596-1ED85951D044}" srcOrd="1" destOrd="0" presId="urn:microsoft.com/office/officeart/2005/8/layout/hierarchy6"/>
    <dgm:cxn modelId="{26546A6E-1F51-49F1-9F58-976342DB90EA}" type="presParOf" srcId="{44F99523-FBDD-4AEB-B596-1ED85951D044}" destId="{138966EB-DBA3-48CC-9309-817A1E06A4F8}" srcOrd="0" destOrd="0" presId="urn:microsoft.com/office/officeart/2005/8/layout/hierarchy6"/>
    <dgm:cxn modelId="{3A6147B3-C775-4599-90B9-3504DC1D9FCE}" type="presParOf" srcId="{138966EB-DBA3-48CC-9309-817A1E06A4F8}" destId="{90651A9C-C1E8-4242-8BE0-95E7F790C820}" srcOrd="0" destOrd="0" presId="urn:microsoft.com/office/officeart/2005/8/layout/hierarchy6"/>
    <dgm:cxn modelId="{04747134-7336-4884-AD7F-1D7E92EDDF19}" type="presParOf" srcId="{138966EB-DBA3-48CC-9309-817A1E06A4F8}" destId="{F92D34A9-8A1A-4BA3-9453-31B84D8E9098}" srcOrd="1" destOrd="0" presId="urn:microsoft.com/office/officeart/2005/8/layout/hierarchy6"/>
    <dgm:cxn modelId="{0AAF534B-F069-465A-8716-CA704EFF08D5}" type="presParOf" srcId="{44F99523-FBDD-4AEB-B596-1ED85951D044}" destId="{8091C424-3E5D-4389-AA69-593822C2D727}" srcOrd="1" destOrd="0" presId="urn:microsoft.com/office/officeart/2005/8/layout/hierarchy6"/>
    <dgm:cxn modelId="{6F7D95FB-9588-49D2-817E-596A0818EFF0}" type="presParOf" srcId="{8091C424-3E5D-4389-AA69-593822C2D727}" destId="{F81FF22B-DE9E-4E7B-94D3-AE4FF14C5412}" srcOrd="0" destOrd="0" presId="urn:microsoft.com/office/officeart/2005/8/layout/hierarchy6"/>
    <dgm:cxn modelId="{A4E0E2CB-3E2D-4208-8364-69C4001A38F9}" type="presParOf" srcId="{44F99523-FBDD-4AEB-B596-1ED85951D044}" destId="{02CD7E99-CD32-46DB-BC0E-7E81A25BA78F}" srcOrd="2" destOrd="0" presId="urn:microsoft.com/office/officeart/2005/8/layout/hierarchy6"/>
    <dgm:cxn modelId="{48AB7839-76EB-4425-BD20-5F223DF9B886}" type="presParOf" srcId="{02CD7E99-CD32-46DB-BC0E-7E81A25BA78F}" destId="{D27450F3-83B8-449E-9B88-8A937BA64269}" srcOrd="0" destOrd="0" presId="urn:microsoft.com/office/officeart/2005/8/layout/hierarchy6"/>
    <dgm:cxn modelId="{345DCA49-8D39-4D20-AD70-B100632CA52E}" type="presParOf" srcId="{02CD7E99-CD32-46DB-BC0E-7E81A25BA78F}" destId="{ACB0CED3-E9CD-42B9-82BB-C9165EF3B0C0}" srcOrd="1" destOrd="0" presId="urn:microsoft.com/office/officeart/2005/8/layout/hierarchy6"/>
    <dgm:cxn modelId="{E8304B32-3941-44AA-A64B-02331803EF73}" type="presParOf" srcId="{44F99523-FBDD-4AEB-B596-1ED85951D044}" destId="{29D0F80C-6C0C-4475-A0FB-5BF7EF2B655F}" srcOrd="3" destOrd="0" presId="urn:microsoft.com/office/officeart/2005/8/layout/hierarchy6"/>
    <dgm:cxn modelId="{174CCF14-645C-45C0-AE1B-0A067BD93CF4}" type="presParOf" srcId="{29D0F80C-6C0C-4475-A0FB-5BF7EF2B655F}" destId="{1D7A541A-ABB8-4648-98B2-213F01474F1A}" srcOrd="0" destOrd="0" presId="urn:microsoft.com/office/officeart/2005/8/layout/hierarchy6"/>
    <dgm:cxn modelId="{7F9CAFBC-1C1C-4CB9-A044-0F5C67AA20F7}" type="presParOf" srcId="{44F99523-FBDD-4AEB-B596-1ED85951D044}" destId="{117C95F8-242B-468A-9CE5-30A521DB585C}" srcOrd="4" destOrd="0" presId="urn:microsoft.com/office/officeart/2005/8/layout/hierarchy6"/>
    <dgm:cxn modelId="{FF47B1E2-C7EE-4B47-BFD3-E9755C46CB28}" type="presParOf" srcId="{117C95F8-242B-468A-9CE5-30A521DB585C}" destId="{C277A5BD-D402-4BC8-8DE9-386C31C5E451}" srcOrd="0" destOrd="0" presId="urn:microsoft.com/office/officeart/2005/8/layout/hierarchy6"/>
    <dgm:cxn modelId="{7C5BFAF1-AED4-4975-9341-2FA2D22CC1D5}" type="presParOf" srcId="{117C95F8-242B-468A-9CE5-30A521DB585C}" destId="{A8199135-DA4C-4276-ABC4-63D36AEA9436}" srcOrd="1" destOrd="0" presId="urn:microsoft.com/office/officeart/2005/8/layout/hierarchy6"/>
    <dgm:cxn modelId="{DE33B3BC-D889-4DA7-9470-812C8E095565}" type="presParOf" srcId="{44F99523-FBDD-4AEB-B596-1ED85951D044}" destId="{854F68D5-DE1F-420B-BA03-1673D68CCB53}" srcOrd="5" destOrd="0" presId="urn:microsoft.com/office/officeart/2005/8/layout/hierarchy6"/>
    <dgm:cxn modelId="{63FBA179-0A2B-4DA8-BA30-B322D5E113DF}" type="presParOf" srcId="{854F68D5-DE1F-420B-BA03-1673D68CCB53}" destId="{4A5B656B-7222-4394-8B50-4768E90C0AE6}" srcOrd="0" destOrd="0" presId="urn:microsoft.com/office/officeart/2005/8/layout/hierarchy6"/>
    <dgm:cxn modelId="{5BF4C387-3FDA-4D34-A831-FA60F8A6084A}" type="presParOf" srcId="{44F99523-FBDD-4AEB-B596-1ED85951D044}" destId="{FB4BD652-41A8-47C7-8693-D501DB8FBC2D}" srcOrd="6" destOrd="0" presId="urn:microsoft.com/office/officeart/2005/8/layout/hierarchy6"/>
    <dgm:cxn modelId="{0A514D59-6FF2-48E0-971D-992DEA1EFF65}" type="presParOf" srcId="{FB4BD652-41A8-47C7-8693-D501DB8FBC2D}" destId="{62B4AE80-1C3C-413F-95F6-7932122014B1}" srcOrd="0" destOrd="0" presId="urn:microsoft.com/office/officeart/2005/8/layout/hierarchy6"/>
    <dgm:cxn modelId="{E6FB44ED-BE22-4E29-832A-53EDCBEFFE1E}" type="presParOf" srcId="{FB4BD652-41A8-47C7-8693-D501DB8FBC2D}" destId="{97CE19EF-94F9-49B8-9E37-0D5F54B56C2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8BCE-6623-4684-9AD4-CCDC4B7468B8}">
      <dsp:nvSpPr>
        <dsp:cNvPr id="0" name=""/>
        <dsp:cNvSpPr/>
      </dsp:nvSpPr>
      <dsp:spPr>
        <a:xfrm>
          <a:off x="2081328" y="1718"/>
          <a:ext cx="1935427" cy="1258027"/>
        </a:xfrm>
        <a:prstGeom prst="roundRect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Evaluate</a:t>
          </a:r>
        </a:p>
      </dsp:txBody>
      <dsp:txXfrm>
        <a:off x="2142740" y="63130"/>
        <a:ext cx="1812603" cy="1135203"/>
      </dsp:txXfrm>
    </dsp:sp>
    <dsp:sp modelId="{A497B7C2-B856-4C2C-972C-870864C9F5BC}">
      <dsp:nvSpPr>
        <dsp:cNvPr id="0" name=""/>
        <dsp:cNvSpPr/>
      </dsp:nvSpPr>
      <dsp:spPr>
        <a:xfrm>
          <a:off x="970440" y="630732"/>
          <a:ext cx="4157202" cy="4157202"/>
        </a:xfrm>
        <a:custGeom>
          <a:avLst/>
          <a:gdLst/>
          <a:ahLst/>
          <a:cxnLst/>
          <a:rect l="0" t="0" r="0" b="0"/>
          <a:pathLst>
            <a:path>
              <a:moveTo>
                <a:pt x="3060259" y="246408"/>
              </a:moveTo>
              <a:arcTo wR="2078601" hR="2078601" stAng="17890899" swAng="2626110"/>
            </a:path>
          </a:pathLst>
        </a:custGeom>
        <a:noFill/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4BCCC4-9CFD-49CA-80A9-785C75172963}">
      <dsp:nvSpPr>
        <dsp:cNvPr id="0" name=""/>
        <dsp:cNvSpPr/>
      </dsp:nvSpPr>
      <dsp:spPr>
        <a:xfrm>
          <a:off x="4159929" y="2080319"/>
          <a:ext cx="1935427" cy="1258027"/>
        </a:xfrm>
        <a:prstGeom prst="roundRect">
          <a:avLst/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Transform</a:t>
          </a:r>
        </a:p>
      </dsp:txBody>
      <dsp:txXfrm>
        <a:off x="4221341" y="2141731"/>
        <a:ext cx="1812603" cy="1135203"/>
      </dsp:txXfrm>
    </dsp:sp>
    <dsp:sp modelId="{6B7DD2F5-3AF7-4E5F-9ED8-5EBA131699F6}">
      <dsp:nvSpPr>
        <dsp:cNvPr id="0" name=""/>
        <dsp:cNvSpPr/>
      </dsp:nvSpPr>
      <dsp:spPr>
        <a:xfrm>
          <a:off x="970440" y="630732"/>
          <a:ext cx="4157202" cy="4157202"/>
        </a:xfrm>
        <a:custGeom>
          <a:avLst/>
          <a:gdLst/>
          <a:ahLst/>
          <a:cxnLst/>
          <a:rect l="0" t="0" r="0" b="0"/>
          <a:pathLst>
            <a:path>
              <a:moveTo>
                <a:pt x="4054908" y="2722644"/>
              </a:moveTo>
              <a:arcTo wR="2078601" hR="2078601" stAng="1082991" swAng="2626110"/>
            </a:path>
          </a:pathLst>
        </a:custGeom>
        <a:noFill/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FC17E-281E-42F5-AF51-72E9936F0185}">
      <dsp:nvSpPr>
        <dsp:cNvPr id="0" name=""/>
        <dsp:cNvSpPr/>
      </dsp:nvSpPr>
      <dsp:spPr>
        <a:xfrm>
          <a:off x="2081328" y="4158921"/>
          <a:ext cx="1935427" cy="1258027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Develop</a:t>
          </a:r>
        </a:p>
      </dsp:txBody>
      <dsp:txXfrm>
        <a:off x="2142740" y="4220333"/>
        <a:ext cx="1812603" cy="1135203"/>
      </dsp:txXfrm>
    </dsp:sp>
    <dsp:sp modelId="{DC3626AC-A657-4966-802B-1CA4925717F3}">
      <dsp:nvSpPr>
        <dsp:cNvPr id="0" name=""/>
        <dsp:cNvSpPr/>
      </dsp:nvSpPr>
      <dsp:spPr>
        <a:xfrm>
          <a:off x="970440" y="630732"/>
          <a:ext cx="4157202" cy="4157202"/>
        </a:xfrm>
        <a:custGeom>
          <a:avLst/>
          <a:gdLst/>
          <a:ahLst/>
          <a:cxnLst/>
          <a:rect l="0" t="0" r="0" b="0"/>
          <a:pathLst>
            <a:path>
              <a:moveTo>
                <a:pt x="1096943" y="3910794"/>
              </a:moveTo>
              <a:arcTo wR="2078601" hR="2078601" stAng="7090899" swAng="2626110"/>
            </a:path>
          </a:pathLst>
        </a:custGeom>
        <a:noFill/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CCB35-53CE-4C81-8371-A85BF1F7A9E7}">
      <dsp:nvSpPr>
        <dsp:cNvPr id="0" name=""/>
        <dsp:cNvSpPr/>
      </dsp:nvSpPr>
      <dsp:spPr>
        <a:xfrm>
          <a:off x="2727" y="2080319"/>
          <a:ext cx="1935427" cy="1258027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Deliver</a:t>
          </a:r>
        </a:p>
      </dsp:txBody>
      <dsp:txXfrm>
        <a:off x="64139" y="2141731"/>
        <a:ext cx="1812603" cy="1135203"/>
      </dsp:txXfrm>
    </dsp:sp>
    <dsp:sp modelId="{02C3ED56-7013-496A-A98E-EABF8706776C}">
      <dsp:nvSpPr>
        <dsp:cNvPr id="0" name=""/>
        <dsp:cNvSpPr/>
      </dsp:nvSpPr>
      <dsp:spPr>
        <a:xfrm>
          <a:off x="970440" y="630732"/>
          <a:ext cx="4157202" cy="4157202"/>
        </a:xfrm>
        <a:custGeom>
          <a:avLst/>
          <a:gdLst/>
          <a:ahLst/>
          <a:cxnLst/>
          <a:rect l="0" t="0" r="0" b="0"/>
          <a:pathLst>
            <a:path>
              <a:moveTo>
                <a:pt x="102293" y="1434558"/>
              </a:moveTo>
              <a:arcTo wR="2078601" hR="2078601" stAng="11882991" swAng="2626110"/>
            </a:path>
          </a:pathLst>
        </a:custGeom>
        <a:noFill/>
        <a:ln w="9525" cap="flat" cmpd="sng" algn="ctr">
          <a:solidFill>
            <a:schemeClr val="tx2">
              <a:lumMod val="40000"/>
              <a:lumOff val="6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74A9-8AB8-4CB0-95EF-2CD25B5056B3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MSSP</a:t>
          </a:r>
        </a:p>
      </dsp:txBody>
      <dsp:txXfrm>
        <a:off x="3321004" y="2066564"/>
        <a:ext cx="1485474" cy="1284995"/>
      </dsp:txXfrm>
    </dsp:sp>
    <dsp:sp modelId="{C5B7B760-4632-47C2-8DA6-7D5B89455C61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82129-B1A2-454B-95D0-98CE21FBFB15}">
      <dsp:nvSpPr>
        <dsp:cNvPr id="0" name=""/>
        <dsp:cNvSpPr/>
      </dsp:nvSpPr>
      <dsp:spPr>
        <a:xfrm>
          <a:off x="2954520" y="-189906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Governance</a:t>
          </a:r>
        </a:p>
      </dsp:txBody>
      <dsp:txXfrm>
        <a:off x="3326574" y="136752"/>
        <a:ext cx="1482603" cy="1301704"/>
      </dsp:txXfrm>
    </dsp:sp>
    <dsp:sp modelId="{A9324E3B-BDF4-4B03-87A4-22751C91B09C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F53A0-DC2F-46DF-8E95-FA065251148F}">
      <dsp:nvSpPr>
        <dsp:cNvPr id="0" name=""/>
        <dsp:cNvSpPr/>
      </dsp:nvSpPr>
      <dsp:spPr>
        <a:xfrm>
          <a:off x="4624405" y="778950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Funding</a:t>
          </a:r>
        </a:p>
      </dsp:txBody>
      <dsp:txXfrm>
        <a:off x="4996459" y="1105608"/>
        <a:ext cx="1482603" cy="1301704"/>
      </dsp:txXfrm>
    </dsp:sp>
    <dsp:sp modelId="{FC91D12D-FFAB-46A8-9980-60BC9A3C6E46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778A-E1B7-4AB8-B130-DF008A2880FF}">
      <dsp:nvSpPr>
        <dsp:cNvPr id="0" name=""/>
        <dsp:cNvSpPr/>
      </dsp:nvSpPr>
      <dsp:spPr>
        <a:xfrm>
          <a:off x="4624405" y="2683612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Adoption</a:t>
          </a:r>
        </a:p>
      </dsp:txBody>
      <dsp:txXfrm>
        <a:off x="4996459" y="3010270"/>
        <a:ext cx="1482603" cy="1301704"/>
      </dsp:txXfrm>
    </dsp:sp>
    <dsp:sp modelId="{7144AA02-2273-4C05-A628-9D2E0E02A500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682A1-385E-4A71-A2EE-8CE16BCF492E}">
      <dsp:nvSpPr>
        <dsp:cNvPr id="0" name=""/>
        <dsp:cNvSpPr/>
      </dsp:nvSpPr>
      <dsp:spPr>
        <a:xfrm>
          <a:off x="2954520" y="3653553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. . .</a:t>
          </a:r>
        </a:p>
      </dsp:txBody>
      <dsp:txXfrm>
        <a:off x="3326574" y="3980211"/>
        <a:ext cx="1482603" cy="1301704"/>
      </dsp:txXfrm>
    </dsp:sp>
    <dsp:sp modelId="{45AEBFF7-A22B-4DDC-83D4-C32955EB2837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768AC-C66E-44C4-8F5A-8CB52BA3DA25}">
      <dsp:nvSpPr>
        <dsp:cNvPr id="0" name=""/>
        <dsp:cNvSpPr/>
      </dsp:nvSpPr>
      <dsp:spPr>
        <a:xfrm>
          <a:off x="1276882" y="2684695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Technology</a:t>
          </a:r>
        </a:p>
      </dsp:txBody>
      <dsp:txXfrm>
        <a:off x="1648936" y="3011353"/>
        <a:ext cx="1482603" cy="1301704"/>
      </dsp:txXfrm>
    </dsp:sp>
    <dsp:sp modelId="{6FA6811C-3EE1-4250-AC88-DD180716D898}">
      <dsp:nvSpPr>
        <dsp:cNvPr id="0" name=""/>
        <dsp:cNvSpPr/>
      </dsp:nvSpPr>
      <dsp:spPr>
        <a:xfrm>
          <a:off x="1276882" y="776783"/>
          <a:ext cx="2226711" cy="195502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Comms</a:t>
          </a:r>
        </a:p>
      </dsp:txBody>
      <dsp:txXfrm>
        <a:off x="1648936" y="1103441"/>
        <a:ext cx="1482603" cy="13017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274A9-8AB8-4CB0-95EF-2CD25B5056B3}">
      <dsp:nvSpPr>
        <dsp:cNvPr id="0" name=""/>
        <dsp:cNvSpPr/>
      </dsp:nvSpPr>
      <dsp:spPr>
        <a:xfrm>
          <a:off x="2465940" y="1254541"/>
          <a:ext cx="1594577" cy="1379373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MSSP</a:t>
          </a:r>
        </a:p>
      </dsp:txBody>
      <dsp:txXfrm>
        <a:off x="2730184" y="1483122"/>
        <a:ext cx="1066089" cy="922211"/>
      </dsp:txXfrm>
    </dsp:sp>
    <dsp:sp modelId="{C5B7B760-4632-47C2-8DA6-7D5B89455C61}">
      <dsp:nvSpPr>
        <dsp:cNvPr id="0" name=""/>
        <dsp:cNvSpPr/>
      </dsp:nvSpPr>
      <dsp:spPr>
        <a:xfrm>
          <a:off x="3477575" y="594604"/>
          <a:ext cx="601629" cy="51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82129-B1A2-454B-95D0-98CE21FBFB15}">
      <dsp:nvSpPr>
        <dsp:cNvPr id="0" name=""/>
        <dsp:cNvSpPr/>
      </dsp:nvSpPr>
      <dsp:spPr>
        <a:xfrm>
          <a:off x="2480290" y="-136291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Governance</a:t>
          </a:r>
        </a:p>
      </dsp:txBody>
      <dsp:txXfrm>
        <a:off x="2747304" y="98144"/>
        <a:ext cx="1064029" cy="934200"/>
      </dsp:txXfrm>
    </dsp:sp>
    <dsp:sp modelId="{A9324E3B-BDF4-4B03-87A4-22751C91B09C}">
      <dsp:nvSpPr>
        <dsp:cNvPr id="0" name=""/>
        <dsp:cNvSpPr/>
      </dsp:nvSpPr>
      <dsp:spPr>
        <a:xfrm>
          <a:off x="4179723" y="1563704"/>
          <a:ext cx="601629" cy="51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F53A0-DC2F-46DF-8E95-FA065251148F}">
      <dsp:nvSpPr>
        <dsp:cNvPr id="0" name=""/>
        <dsp:cNvSpPr/>
      </dsp:nvSpPr>
      <dsp:spPr>
        <a:xfrm>
          <a:off x="3678727" y="559034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Funding</a:t>
          </a:r>
        </a:p>
      </dsp:txBody>
      <dsp:txXfrm>
        <a:off x="3945741" y="793469"/>
        <a:ext cx="1064029" cy="934200"/>
      </dsp:txXfrm>
    </dsp:sp>
    <dsp:sp modelId="{FC91D12D-FFAB-46A8-9980-60BC9A3C6E46}">
      <dsp:nvSpPr>
        <dsp:cNvPr id="0" name=""/>
        <dsp:cNvSpPr/>
      </dsp:nvSpPr>
      <dsp:spPr>
        <a:xfrm>
          <a:off x="3691965" y="2657637"/>
          <a:ext cx="601629" cy="51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1778A-E1B7-4AB8-B130-DF008A2880FF}">
      <dsp:nvSpPr>
        <dsp:cNvPr id="0" name=""/>
        <dsp:cNvSpPr/>
      </dsp:nvSpPr>
      <dsp:spPr>
        <a:xfrm>
          <a:off x="3678727" y="1925963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Adoption</a:t>
          </a:r>
        </a:p>
      </dsp:txBody>
      <dsp:txXfrm>
        <a:off x="3945741" y="2160398"/>
        <a:ext cx="1064029" cy="934200"/>
      </dsp:txXfrm>
    </dsp:sp>
    <dsp:sp modelId="{7144AA02-2273-4C05-A628-9D2E0E02A500}">
      <dsp:nvSpPr>
        <dsp:cNvPr id="0" name=""/>
        <dsp:cNvSpPr/>
      </dsp:nvSpPr>
      <dsp:spPr>
        <a:xfrm>
          <a:off x="2482030" y="2771191"/>
          <a:ext cx="601629" cy="51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682A1-385E-4A71-A2EE-8CE16BCF492E}">
      <dsp:nvSpPr>
        <dsp:cNvPr id="0" name=""/>
        <dsp:cNvSpPr/>
      </dsp:nvSpPr>
      <dsp:spPr>
        <a:xfrm>
          <a:off x="2480290" y="2622066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. . .</a:t>
          </a:r>
        </a:p>
      </dsp:txBody>
      <dsp:txXfrm>
        <a:off x="2747304" y="2856501"/>
        <a:ext cx="1064029" cy="934200"/>
      </dsp:txXfrm>
    </dsp:sp>
    <dsp:sp modelId="{45AEBFF7-A22B-4DDC-83D4-C32955EB2837}">
      <dsp:nvSpPr>
        <dsp:cNvPr id="0" name=""/>
        <dsp:cNvSpPr/>
      </dsp:nvSpPr>
      <dsp:spPr>
        <a:xfrm>
          <a:off x="1768384" y="1802480"/>
          <a:ext cx="601629" cy="5183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768AC-C66E-44C4-8F5A-8CB52BA3DA25}">
      <dsp:nvSpPr>
        <dsp:cNvPr id="0" name=""/>
        <dsp:cNvSpPr/>
      </dsp:nvSpPr>
      <dsp:spPr>
        <a:xfrm>
          <a:off x="1276290" y="1926741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Technology</a:t>
          </a:r>
        </a:p>
      </dsp:txBody>
      <dsp:txXfrm>
        <a:off x="1543304" y="2161176"/>
        <a:ext cx="1064029" cy="934200"/>
      </dsp:txXfrm>
    </dsp:sp>
    <dsp:sp modelId="{6FA6811C-3EE1-4250-AC88-DD180716D898}">
      <dsp:nvSpPr>
        <dsp:cNvPr id="0" name=""/>
        <dsp:cNvSpPr/>
      </dsp:nvSpPr>
      <dsp:spPr>
        <a:xfrm>
          <a:off x="1276290" y="557478"/>
          <a:ext cx="1598057" cy="1403070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Comms</a:t>
          </a:r>
        </a:p>
      </dsp:txBody>
      <dsp:txXfrm>
        <a:off x="1543304" y="791913"/>
        <a:ext cx="1064029" cy="934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4AE80-1C3C-413F-95F6-7932122014B1}">
      <dsp:nvSpPr>
        <dsp:cNvPr id="0" name=""/>
        <dsp:cNvSpPr/>
      </dsp:nvSpPr>
      <dsp:spPr>
        <a:xfrm>
          <a:off x="0" y="3235573"/>
          <a:ext cx="8409706" cy="737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Micro</a:t>
          </a:r>
        </a:p>
      </dsp:txBody>
      <dsp:txXfrm>
        <a:off x="0" y="3235573"/>
        <a:ext cx="2522911" cy="737491"/>
      </dsp:txXfrm>
    </dsp:sp>
    <dsp:sp modelId="{C277A5BD-D402-4BC8-8DE9-386C31C5E451}">
      <dsp:nvSpPr>
        <dsp:cNvPr id="0" name=""/>
        <dsp:cNvSpPr/>
      </dsp:nvSpPr>
      <dsp:spPr>
        <a:xfrm>
          <a:off x="0" y="2375166"/>
          <a:ext cx="8409706" cy="7374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Micro</a:t>
          </a:r>
        </a:p>
      </dsp:txBody>
      <dsp:txXfrm>
        <a:off x="0" y="2375166"/>
        <a:ext cx="2522911" cy="737491"/>
      </dsp:txXfrm>
    </dsp:sp>
    <dsp:sp modelId="{D27450F3-83B8-449E-9B88-8A937BA64269}">
      <dsp:nvSpPr>
        <dsp:cNvPr id="0" name=""/>
        <dsp:cNvSpPr/>
      </dsp:nvSpPr>
      <dsp:spPr>
        <a:xfrm>
          <a:off x="0" y="1531382"/>
          <a:ext cx="8409706" cy="737491"/>
        </a:xfrm>
        <a:prstGeom prst="roundRect">
          <a:avLst>
            <a:gd name="adj" fmla="val 10000"/>
          </a:avLst>
        </a:prstGeom>
        <a:solidFill>
          <a:schemeClr val="accent1">
            <a:lumMod val="75000"/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Mini</a:t>
          </a:r>
        </a:p>
      </dsp:txBody>
      <dsp:txXfrm>
        <a:off x="0" y="1531382"/>
        <a:ext cx="2522911" cy="737491"/>
      </dsp:txXfrm>
    </dsp:sp>
    <dsp:sp modelId="{90651A9C-C1E8-4242-8BE0-95E7F790C820}">
      <dsp:nvSpPr>
        <dsp:cNvPr id="0" name=""/>
        <dsp:cNvSpPr/>
      </dsp:nvSpPr>
      <dsp:spPr>
        <a:xfrm>
          <a:off x="0" y="664905"/>
          <a:ext cx="8409706" cy="7374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chemeClr val="bg1"/>
              </a:solidFill>
            </a:rPr>
            <a:t>Macro</a:t>
          </a:r>
        </a:p>
      </dsp:txBody>
      <dsp:txXfrm>
        <a:off x="0" y="664905"/>
        <a:ext cx="2522911" cy="737491"/>
      </dsp:txXfrm>
    </dsp:sp>
    <dsp:sp modelId="{030C2EB0-6B15-4E5C-BA1F-9C1563CA2828}">
      <dsp:nvSpPr>
        <dsp:cNvPr id="0" name=""/>
        <dsp:cNvSpPr/>
      </dsp:nvSpPr>
      <dsp:spPr>
        <a:xfrm>
          <a:off x="4921279" y="715809"/>
          <a:ext cx="921864" cy="614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>
                  <a:lumMod val="95000"/>
                  <a:lumOff val="5000"/>
                </a:schemeClr>
              </a:solidFill>
            </a:rPr>
            <a:t>Permits</a:t>
          </a:r>
        </a:p>
      </dsp:txBody>
      <dsp:txXfrm>
        <a:off x="4939279" y="733809"/>
        <a:ext cx="885864" cy="578576"/>
      </dsp:txXfrm>
    </dsp:sp>
    <dsp:sp modelId="{463B7A70-C033-4D0E-92FF-E46EDAAB6BCD}">
      <dsp:nvSpPr>
        <dsp:cNvPr id="0" name=""/>
        <dsp:cNvSpPr/>
      </dsp:nvSpPr>
      <dsp:spPr>
        <a:xfrm>
          <a:off x="2985363" y="1330386"/>
          <a:ext cx="2396848" cy="245830"/>
        </a:xfrm>
        <a:custGeom>
          <a:avLst/>
          <a:gdLst/>
          <a:ahLst/>
          <a:cxnLst/>
          <a:rect l="0" t="0" r="0" b="0"/>
          <a:pathLst>
            <a:path>
              <a:moveTo>
                <a:pt x="2396848" y="0"/>
              </a:moveTo>
              <a:lnTo>
                <a:pt x="2396848" y="122915"/>
              </a:lnTo>
              <a:lnTo>
                <a:pt x="0" y="122915"/>
              </a:lnTo>
              <a:lnTo>
                <a:pt x="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0DC2A-8E2F-4EAA-A921-91D6DCA25CAE}">
      <dsp:nvSpPr>
        <dsp:cNvPr id="0" name=""/>
        <dsp:cNvSpPr/>
      </dsp:nvSpPr>
      <dsp:spPr>
        <a:xfrm>
          <a:off x="2524431" y="1576216"/>
          <a:ext cx="921864" cy="6145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 Office Service</a:t>
          </a:r>
        </a:p>
      </dsp:txBody>
      <dsp:txXfrm>
        <a:off x="2542431" y="1594216"/>
        <a:ext cx="885864" cy="578576"/>
      </dsp:txXfrm>
    </dsp:sp>
    <dsp:sp modelId="{954D41B7-BE53-4647-BE0B-30D900C95EBC}">
      <dsp:nvSpPr>
        <dsp:cNvPr id="0" name=""/>
        <dsp:cNvSpPr/>
      </dsp:nvSpPr>
      <dsp:spPr>
        <a:xfrm>
          <a:off x="2939643" y="2190793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4D5F9-764C-4D9A-9747-B6DCFBE6DF78}">
      <dsp:nvSpPr>
        <dsp:cNvPr id="0" name=""/>
        <dsp:cNvSpPr/>
      </dsp:nvSpPr>
      <dsp:spPr>
        <a:xfrm>
          <a:off x="2524431" y="2436623"/>
          <a:ext cx="921864" cy="6145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85000"/>
                  <a:lumOff val="15000"/>
                </a:schemeClr>
              </a:solidFill>
            </a:rPr>
            <a:t>Program Office Contact Service</a:t>
          </a:r>
        </a:p>
      </dsp:txBody>
      <dsp:txXfrm>
        <a:off x="2542431" y="2454623"/>
        <a:ext cx="885864" cy="578576"/>
      </dsp:txXfrm>
    </dsp:sp>
    <dsp:sp modelId="{06C73579-D82F-43FB-AF58-9697F3B7A23B}">
      <dsp:nvSpPr>
        <dsp:cNvPr id="0" name=""/>
        <dsp:cNvSpPr/>
      </dsp:nvSpPr>
      <dsp:spPr>
        <a:xfrm>
          <a:off x="2939643" y="3051200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D3B5F-9F31-4664-8E52-48B042A2C326}">
      <dsp:nvSpPr>
        <dsp:cNvPr id="0" name=""/>
        <dsp:cNvSpPr/>
      </dsp:nvSpPr>
      <dsp:spPr>
        <a:xfrm>
          <a:off x="2524431" y="3297030"/>
          <a:ext cx="921864" cy="6145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85000"/>
                  <a:lumOff val="15000"/>
                </a:schemeClr>
              </a:solidFill>
            </a:rPr>
            <a:t>EPA Personnel Lookup Service</a:t>
          </a:r>
        </a:p>
      </dsp:txBody>
      <dsp:txXfrm>
        <a:off x="2542431" y="3315030"/>
        <a:ext cx="885864" cy="578576"/>
      </dsp:txXfrm>
    </dsp:sp>
    <dsp:sp modelId="{276B7CF3-8B9F-418B-8C61-ED42D34E62AC}">
      <dsp:nvSpPr>
        <dsp:cNvPr id="0" name=""/>
        <dsp:cNvSpPr/>
      </dsp:nvSpPr>
      <dsp:spPr>
        <a:xfrm>
          <a:off x="4782999" y="1330386"/>
          <a:ext cx="599212" cy="245830"/>
        </a:xfrm>
        <a:custGeom>
          <a:avLst/>
          <a:gdLst/>
          <a:ahLst/>
          <a:cxnLst/>
          <a:rect l="0" t="0" r="0" b="0"/>
          <a:pathLst>
            <a:path>
              <a:moveTo>
                <a:pt x="599212" y="0"/>
              </a:moveTo>
              <a:lnTo>
                <a:pt x="599212" y="122915"/>
              </a:lnTo>
              <a:lnTo>
                <a:pt x="0" y="122915"/>
              </a:lnTo>
              <a:lnTo>
                <a:pt x="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59F6A5-91FD-4736-9F9A-2D3E3E296FEE}">
      <dsp:nvSpPr>
        <dsp:cNvPr id="0" name=""/>
        <dsp:cNvSpPr/>
      </dsp:nvSpPr>
      <dsp:spPr>
        <a:xfrm>
          <a:off x="4322067" y="1576216"/>
          <a:ext cx="921864" cy="6145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340067" y="1594216"/>
        <a:ext cx="885864" cy="578576"/>
      </dsp:txXfrm>
    </dsp:sp>
    <dsp:sp modelId="{DEB79D7B-48C2-435B-80D3-5395844EC51A}">
      <dsp:nvSpPr>
        <dsp:cNvPr id="0" name=""/>
        <dsp:cNvSpPr/>
      </dsp:nvSpPr>
      <dsp:spPr>
        <a:xfrm>
          <a:off x="4183787" y="2190793"/>
          <a:ext cx="599212" cy="245830"/>
        </a:xfrm>
        <a:custGeom>
          <a:avLst/>
          <a:gdLst/>
          <a:ahLst/>
          <a:cxnLst/>
          <a:rect l="0" t="0" r="0" b="0"/>
          <a:pathLst>
            <a:path>
              <a:moveTo>
                <a:pt x="599212" y="0"/>
              </a:moveTo>
              <a:lnTo>
                <a:pt x="599212" y="122915"/>
              </a:lnTo>
              <a:lnTo>
                <a:pt x="0" y="122915"/>
              </a:lnTo>
              <a:lnTo>
                <a:pt x="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1B7DD-E8E9-44E9-8D96-8D15DFAA5F87}">
      <dsp:nvSpPr>
        <dsp:cNvPr id="0" name=""/>
        <dsp:cNvSpPr/>
      </dsp:nvSpPr>
      <dsp:spPr>
        <a:xfrm>
          <a:off x="3722855" y="2436623"/>
          <a:ext cx="921864" cy="61457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740855" y="2454623"/>
        <a:ext cx="885864" cy="578576"/>
      </dsp:txXfrm>
    </dsp:sp>
    <dsp:sp modelId="{2E321824-6810-4BCF-89CD-C266AB77D6E5}">
      <dsp:nvSpPr>
        <dsp:cNvPr id="0" name=""/>
        <dsp:cNvSpPr/>
      </dsp:nvSpPr>
      <dsp:spPr>
        <a:xfrm>
          <a:off x="4782999" y="2190793"/>
          <a:ext cx="599212" cy="24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15"/>
              </a:lnTo>
              <a:lnTo>
                <a:pt x="599212" y="122915"/>
              </a:lnTo>
              <a:lnTo>
                <a:pt x="599212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056F8-8B99-4230-A8F8-E902D8CD611A}">
      <dsp:nvSpPr>
        <dsp:cNvPr id="0" name=""/>
        <dsp:cNvSpPr/>
      </dsp:nvSpPr>
      <dsp:spPr>
        <a:xfrm>
          <a:off x="4921279" y="2436623"/>
          <a:ext cx="921864" cy="61457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939279" y="2454623"/>
        <a:ext cx="885864" cy="578576"/>
      </dsp:txXfrm>
    </dsp:sp>
    <dsp:sp modelId="{C9057D68-720C-472C-B091-4CE1733ABF5D}">
      <dsp:nvSpPr>
        <dsp:cNvPr id="0" name=""/>
        <dsp:cNvSpPr/>
      </dsp:nvSpPr>
      <dsp:spPr>
        <a:xfrm>
          <a:off x="5336491" y="3051200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9473A-961D-4AF1-B3FE-85F4BC7EEACC}">
      <dsp:nvSpPr>
        <dsp:cNvPr id="0" name=""/>
        <dsp:cNvSpPr/>
      </dsp:nvSpPr>
      <dsp:spPr>
        <a:xfrm>
          <a:off x="4921279" y="3297030"/>
          <a:ext cx="921864" cy="614576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939279" y="3315030"/>
        <a:ext cx="885864" cy="578576"/>
      </dsp:txXfrm>
    </dsp:sp>
    <dsp:sp modelId="{5132C350-D827-48F6-A0AA-2F515D9D77D9}">
      <dsp:nvSpPr>
        <dsp:cNvPr id="0" name=""/>
        <dsp:cNvSpPr/>
      </dsp:nvSpPr>
      <dsp:spPr>
        <a:xfrm>
          <a:off x="5382211" y="1330386"/>
          <a:ext cx="1198424" cy="24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15"/>
              </a:lnTo>
              <a:lnTo>
                <a:pt x="1198424" y="122915"/>
              </a:lnTo>
              <a:lnTo>
                <a:pt x="1198424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C3F31-511A-4E5B-ABC4-CBB2BB200215}">
      <dsp:nvSpPr>
        <dsp:cNvPr id="0" name=""/>
        <dsp:cNvSpPr/>
      </dsp:nvSpPr>
      <dsp:spPr>
        <a:xfrm>
          <a:off x="6119703" y="1576216"/>
          <a:ext cx="921864" cy="6145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Map Service</a:t>
          </a:r>
        </a:p>
      </dsp:txBody>
      <dsp:txXfrm>
        <a:off x="6137703" y="1594216"/>
        <a:ext cx="885864" cy="578576"/>
      </dsp:txXfrm>
    </dsp:sp>
    <dsp:sp modelId="{C13E8795-E45F-464D-90D1-C64137A5DEC8}">
      <dsp:nvSpPr>
        <dsp:cNvPr id="0" name=""/>
        <dsp:cNvSpPr/>
      </dsp:nvSpPr>
      <dsp:spPr>
        <a:xfrm>
          <a:off x="6534916" y="2190793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25389-5935-43FE-973E-D937A5A1A0AF}">
      <dsp:nvSpPr>
        <dsp:cNvPr id="0" name=""/>
        <dsp:cNvSpPr/>
      </dsp:nvSpPr>
      <dsp:spPr>
        <a:xfrm>
          <a:off x="6119703" y="2436623"/>
          <a:ext cx="921864" cy="6145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85000"/>
                  <a:lumOff val="15000"/>
                </a:schemeClr>
              </a:solidFill>
            </a:rPr>
            <a:t>Location Service</a:t>
          </a:r>
        </a:p>
      </dsp:txBody>
      <dsp:txXfrm>
        <a:off x="6137703" y="2454623"/>
        <a:ext cx="885864" cy="578576"/>
      </dsp:txXfrm>
    </dsp:sp>
    <dsp:sp modelId="{55E6A16A-55AA-4BDC-9382-0928A4D10959}">
      <dsp:nvSpPr>
        <dsp:cNvPr id="0" name=""/>
        <dsp:cNvSpPr/>
      </dsp:nvSpPr>
      <dsp:spPr>
        <a:xfrm>
          <a:off x="6534916" y="3051200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DFD16-36F5-4098-9C22-AE6F6D51FADA}">
      <dsp:nvSpPr>
        <dsp:cNvPr id="0" name=""/>
        <dsp:cNvSpPr/>
      </dsp:nvSpPr>
      <dsp:spPr>
        <a:xfrm>
          <a:off x="6119703" y="3297030"/>
          <a:ext cx="921864" cy="6145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>
                  <a:lumMod val="85000"/>
                  <a:lumOff val="15000"/>
                </a:schemeClr>
              </a:solidFill>
            </a:rPr>
            <a:t>LVS Service</a:t>
          </a:r>
        </a:p>
      </dsp:txBody>
      <dsp:txXfrm>
        <a:off x="6137703" y="3315030"/>
        <a:ext cx="885864" cy="578576"/>
      </dsp:txXfrm>
    </dsp:sp>
    <dsp:sp modelId="{27D710D4-4694-40A2-B700-651C4D700403}">
      <dsp:nvSpPr>
        <dsp:cNvPr id="0" name=""/>
        <dsp:cNvSpPr/>
      </dsp:nvSpPr>
      <dsp:spPr>
        <a:xfrm>
          <a:off x="5382211" y="1330386"/>
          <a:ext cx="2396848" cy="245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15"/>
              </a:lnTo>
              <a:lnTo>
                <a:pt x="2396848" y="122915"/>
              </a:lnTo>
              <a:lnTo>
                <a:pt x="2396848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A0664-9DE7-4F32-B1E8-9915ADB0A84F}">
      <dsp:nvSpPr>
        <dsp:cNvPr id="0" name=""/>
        <dsp:cNvSpPr/>
      </dsp:nvSpPr>
      <dsp:spPr>
        <a:xfrm>
          <a:off x="7318127" y="1576216"/>
          <a:ext cx="921864" cy="6145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7336127" y="1594216"/>
        <a:ext cx="885864" cy="578576"/>
      </dsp:txXfrm>
    </dsp:sp>
    <dsp:sp modelId="{2F6F08A4-2EEB-4533-9FC6-8847FC6F1CC2}">
      <dsp:nvSpPr>
        <dsp:cNvPr id="0" name=""/>
        <dsp:cNvSpPr/>
      </dsp:nvSpPr>
      <dsp:spPr>
        <a:xfrm>
          <a:off x="7733340" y="2190793"/>
          <a:ext cx="91440" cy="245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830"/>
              </a:lnTo>
            </a:path>
          </a:pathLst>
        </a:custGeom>
        <a:noFill/>
        <a:ln w="15875" cap="flat" cmpd="sng" algn="ctr">
          <a:solidFill>
            <a:schemeClr val="tx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1CECF-97AB-4FDE-9F87-98EE431FD36E}">
      <dsp:nvSpPr>
        <dsp:cNvPr id="0" name=""/>
        <dsp:cNvSpPr/>
      </dsp:nvSpPr>
      <dsp:spPr>
        <a:xfrm>
          <a:off x="7318127" y="2436623"/>
          <a:ext cx="921864" cy="614576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7336127" y="2454623"/>
        <a:ext cx="885864" cy="578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B3EFF-F38D-4A82-8B50-5D72026BA609}" type="datetimeFigureOut">
              <a:rPr lang="en-US" smtClean="0"/>
              <a:t>10/21/2018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7E3EE-DEC2-4EC3-9CB1-622B70BA19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31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7E3EE-DEC2-4EC3-9CB1-622B70BA19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1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096468A-9362-431E-8A4E-8A04914FD08D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12214-C719-4D1F-B2DD-E0927FC2B655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D6BD-1D33-4EDC-9A88-D968163C1F13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11B-F6F7-4BED-8FD6-E2E7A94A5321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7D1B-7D15-4393-B7AE-03FFCE1EC075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47835-CA01-412F-867A-72D4EE5B1E35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7CB8-DDA7-48FF-834C-577A041501A1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05AE-BE62-49C1-BA41-0825305BC05A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14DE-EEFA-4211-BD5E-96514EF57537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DFBD1-D211-489B-AE3C-F433C8BCE840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848F9-CB3A-416B-845B-F5E811C25585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B8EB-2B23-4D96-B01C-722D1C0CFDD6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666E8-C5C9-40E9-ABC7-629F813B1890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4ACA2-09A1-42A3-9AD6-D47F8F534A8F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86CA-224C-4BB0-9D9A-2EE920CF6F78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440B-CF31-4992-9612-9FA3A62EC63D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3007-13AC-4070-BC74-88600AA74A2E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682D7-5664-48D7-AC39-811737D4FF8C}" type="datetime1">
              <a:rPr lang="en-US" smtClean="0"/>
              <a:t>10/21/2018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1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image" Target="../media/image42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ewman.steve@epa.gov" TargetMode="External"/><Relationship Id="rId2" Type="http://schemas.openxmlformats.org/officeDocument/2006/relationships/hyperlink" Target="mailto:holderman.todda@ep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mailto:Paparodis.Philip@ep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D199-3324-409B-BD4C-6D4392DB72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Mission Shared Services Program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B41EB-E4F9-4FDC-BC87-1E45569BC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960618"/>
            <a:ext cx="8791575" cy="1655762"/>
          </a:xfrm>
        </p:spPr>
        <p:txBody>
          <a:bodyPr/>
          <a:lstStyle/>
          <a:p>
            <a:r>
              <a:rPr lang="en-US" dirty="0"/>
              <a:t>Future of Epa’s shared services technology platform</a:t>
            </a:r>
          </a:p>
          <a:p>
            <a:endParaRPr lang="en-US" dirty="0"/>
          </a:p>
          <a:p>
            <a:r>
              <a:rPr lang="en-US" dirty="0"/>
              <a:t>October 25,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3D7F9-C22F-4FF6-A042-1C8D41C0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48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Shared Services Workgroup (MSSwg)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7260466" cy="3541714"/>
          </a:xfrm>
        </p:spPr>
        <p:txBody>
          <a:bodyPr>
            <a:noAutofit/>
          </a:bodyPr>
          <a:lstStyle/>
          <a:p>
            <a:r>
              <a:rPr lang="en-US" sz="2800" dirty="0"/>
              <a:t>Service delivery and standards</a:t>
            </a:r>
            <a:r>
              <a:rPr lang="en-US" sz="2400" dirty="0"/>
              <a:t> </a:t>
            </a:r>
          </a:p>
          <a:p>
            <a:r>
              <a:rPr lang="en-US" sz="2800" dirty="0"/>
              <a:t>Communication and collaboration channels</a:t>
            </a:r>
          </a:p>
          <a:p>
            <a:pPr lvl="1"/>
            <a:r>
              <a:rPr lang="en-US" sz="2400" dirty="0"/>
              <a:t>All partners, internal and external</a:t>
            </a:r>
          </a:p>
          <a:p>
            <a:r>
              <a:rPr lang="en-US" sz="2800" dirty="0"/>
              <a:t>Harmonize strategies (digital, API, SS)</a:t>
            </a:r>
          </a:p>
          <a:p>
            <a:r>
              <a:rPr lang="en-US" sz="2800" dirty="0"/>
              <a:t>Focused “Topic Groups”</a:t>
            </a:r>
          </a:p>
          <a:p>
            <a:r>
              <a:rPr lang="en-US" sz="2800" dirty="0"/>
              <a:t>Use cases and technology pilots 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EB08C5E-A129-443F-BA28-4FD424860C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1961979"/>
              </p:ext>
            </p:extLst>
          </p:nvPr>
        </p:nvGraphicFramePr>
        <p:xfrm>
          <a:off x="6367896" y="1832513"/>
          <a:ext cx="6553075" cy="388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780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2" y="691863"/>
            <a:ext cx="11360727" cy="949657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OK, Now the Technology - shared Services Platform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68171"/>
            <a:ext cx="9905998" cy="3541714"/>
          </a:xfrm>
        </p:spPr>
        <p:txBody>
          <a:bodyPr>
            <a:noAutofit/>
          </a:bodyPr>
          <a:lstStyle/>
          <a:p>
            <a:r>
              <a:rPr lang="en-US" sz="3200" dirty="0"/>
              <a:t>It’s a journey – not one and done</a:t>
            </a:r>
          </a:p>
          <a:p>
            <a:pPr lvl="1"/>
            <a:r>
              <a:rPr lang="en-US" sz="2800" dirty="0"/>
              <a:t>Incorporate legacy, emergent and emerging technologies</a:t>
            </a:r>
          </a:p>
          <a:p>
            <a:r>
              <a:rPr lang="en-US" sz="3200" dirty="0"/>
              <a:t>Minimum requirements:</a:t>
            </a:r>
          </a:p>
          <a:p>
            <a:pPr lvl="1"/>
            <a:r>
              <a:rPr lang="en-US" sz="2800" dirty="0"/>
              <a:t>Underpinnings for service delivery</a:t>
            </a:r>
          </a:p>
          <a:p>
            <a:pPr lvl="1"/>
            <a:r>
              <a:rPr lang="en-US" sz="2800" dirty="0"/>
              <a:t>Agnostic (environment and usage)</a:t>
            </a:r>
          </a:p>
          <a:p>
            <a:pPr lvl="1"/>
            <a:r>
              <a:rPr lang="en-US" sz="2800" dirty="0"/>
              <a:t>Available to and interoperable with all partners</a:t>
            </a:r>
          </a:p>
          <a:p>
            <a:pPr lvl="1"/>
            <a:r>
              <a:rPr lang="en-US" sz="2800" dirty="0"/>
              <a:t>Must support hybrid environments</a:t>
            </a:r>
          </a:p>
          <a:p>
            <a:pPr lvl="1"/>
            <a:r>
              <a:rPr lang="en-US" sz="2800" dirty="0"/>
              <a:t>Comprehensive management and orchestration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A5B11D-CDA7-4863-B70A-83859F51D02B}"/>
              </a:ext>
            </a:extLst>
          </p:cNvPr>
          <p:cNvGrpSpPr/>
          <p:nvPr/>
        </p:nvGrpSpPr>
        <p:grpSpPr>
          <a:xfrm>
            <a:off x="8664665" y="2872118"/>
            <a:ext cx="2796989" cy="1872454"/>
            <a:chOff x="1326776" y="1444488"/>
            <a:chExt cx="2796989" cy="1872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A779F-76F3-480F-91FF-671B34CFA811}"/>
                </a:ext>
              </a:extLst>
            </p:cNvPr>
            <p:cNvSpPr/>
            <p:nvPr/>
          </p:nvSpPr>
          <p:spPr>
            <a:xfrm>
              <a:off x="1326776" y="1444488"/>
              <a:ext cx="2796989" cy="187245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1B48F02B-6ED2-4BE9-96D7-0CA4B2E428D1}"/>
                </a:ext>
              </a:extLst>
            </p:cNvPr>
            <p:cNvSpPr/>
            <p:nvPr/>
          </p:nvSpPr>
          <p:spPr>
            <a:xfrm>
              <a:off x="1555649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2AB7DE77-86AE-47B0-8C48-C4207A5AB873}"/>
                </a:ext>
              </a:extLst>
            </p:cNvPr>
            <p:cNvSpPr/>
            <p:nvPr/>
          </p:nvSpPr>
          <p:spPr>
            <a:xfrm>
              <a:off x="2613494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78A80E72-2483-4E7F-81A4-B96169316205}"/>
                </a:ext>
              </a:extLst>
            </p:cNvPr>
            <p:cNvSpPr/>
            <p:nvPr/>
          </p:nvSpPr>
          <p:spPr>
            <a:xfrm>
              <a:off x="1555649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9D6759E0-437D-4A01-9C44-AEE841551FA3}"/>
                </a:ext>
              </a:extLst>
            </p:cNvPr>
            <p:cNvSpPr/>
            <p:nvPr/>
          </p:nvSpPr>
          <p:spPr>
            <a:xfrm>
              <a:off x="2613494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8883EB7C-FA8B-401D-BB43-9D0276C77289}"/>
                </a:ext>
              </a:extLst>
            </p:cNvPr>
            <p:cNvSpPr/>
            <p:nvPr/>
          </p:nvSpPr>
          <p:spPr>
            <a:xfrm>
              <a:off x="2192151" y="2209177"/>
              <a:ext cx="1040536" cy="463476"/>
            </a:xfrm>
            <a:prstGeom prst="flowChartTerminator">
              <a:avLst/>
            </a:prstGeom>
            <a:grpFill/>
            <a:ln w="25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60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36454"/>
            <a:ext cx="10387199" cy="949657"/>
          </a:xfrm>
        </p:spPr>
        <p:txBody>
          <a:bodyPr/>
          <a:lstStyle/>
          <a:p>
            <a:r>
              <a:rPr lang="en-US" u="sng" dirty="0"/>
              <a:t>shared Services Platform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93690"/>
            <a:ext cx="9905998" cy="3541714"/>
          </a:xfrm>
        </p:spPr>
        <p:txBody>
          <a:bodyPr>
            <a:noAutofit/>
          </a:bodyPr>
          <a:lstStyle/>
          <a:p>
            <a:r>
              <a:rPr lang="en-US" sz="3200" dirty="0"/>
              <a:t>Cloud deployments are essential</a:t>
            </a:r>
          </a:p>
          <a:p>
            <a:r>
              <a:rPr lang="en-US" sz="3200" dirty="0"/>
              <a:t>There are some components that must be included</a:t>
            </a:r>
          </a:p>
          <a:p>
            <a:pPr lvl="1"/>
            <a:r>
              <a:rPr lang="en-US" sz="2400" dirty="0"/>
              <a:t>Service Catalog and Registry</a:t>
            </a:r>
          </a:p>
          <a:p>
            <a:pPr lvl="1"/>
            <a:r>
              <a:rPr lang="en-US" sz="2400" dirty="0"/>
              <a:t>API Mediation (Gateway)</a:t>
            </a:r>
          </a:p>
          <a:p>
            <a:pPr lvl="1"/>
            <a:r>
              <a:rPr lang="en-US" sz="2400" dirty="0"/>
              <a:t>Event Broker</a:t>
            </a:r>
          </a:p>
          <a:p>
            <a:pPr lvl="1"/>
            <a:r>
              <a:rPr lang="en-US" sz="2400" dirty="0"/>
              <a:t>Integration Platform</a:t>
            </a:r>
          </a:p>
          <a:p>
            <a:pPr lvl="1"/>
            <a:r>
              <a:rPr lang="en-US" sz="2400" dirty="0"/>
              <a:t>Data Integration and Virtualization</a:t>
            </a:r>
          </a:p>
          <a:p>
            <a:r>
              <a:rPr lang="en-US" sz="3200" dirty="0"/>
              <a:t>There </a:t>
            </a:r>
            <a:r>
              <a:rPr lang="en-US" sz="3200" u="sng" dirty="0"/>
              <a:t>will</a:t>
            </a:r>
            <a:r>
              <a:rPr lang="en-US" sz="3200" dirty="0"/>
              <a:t> be others</a:t>
            </a: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A5B11D-CDA7-4863-B70A-83859F51D02B}"/>
              </a:ext>
            </a:extLst>
          </p:cNvPr>
          <p:cNvGrpSpPr/>
          <p:nvPr/>
        </p:nvGrpSpPr>
        <p:grpSpPr>
          <a:xfrm>
            <a:off x="8664665" y="3235599"/>
            <a:ext cx="2796989" cy="1872454"/>
            <a:chOff x="1326776" y="1444488"/>
            <a:chExt cx="2796989" cy="1872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A779F-76F3-480F-91FF-671B34CFA811}"/>
                </a:ext>
              </a:extLst>
            </p:cNvPr>
            <p:cNvSpPr/>
            <p:nvPr/>
          </p:nvSpPr>
          <p:spPr>
            <a:xfrm>
              <a:off x="1326776" y="1444488"/>
              <a:ext cx="2796989" cy="187245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1B48F02B-6ED2-4BE9-96D7-0CA4B2E428D1}"/>
                </a:ext>
              </a:extLst>
            </p:cNvPr>
            <p:cNvSpPr/>
            <p:nvPr/>
          </p:nvSpPr>
          <p:spPr>
            <a:xfrm>
              <a:off x="1555649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2AB7DE77-86AE-47B0-8C48-C4207A5AB873}"/>
                </a:ext>
              </a:extLst>
            </p:cNvPr>
            <p:cNvSpPr/>
            <p:nvPr/>
          </p:nvSpPr>
          <p:spPr>
            <a:xfrm>
              <a:off x="2613494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78A80E72-2483-4E7F-81A4-B96169316205}"/>
                </a:ext>
              </a:extLst>
            </p:cNvPr>
            <p:cNvSpPr/>
            <p:nvPr/>
          </p:nvSpPr>
          <p:spPr>
            <a:xfrm>
              <a:off x="1555649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9D6759E0-437D-4A01-9C44-AEE841551FA3}"/>
                </a:ext>
              </a:extLst>
            </p:cNvPr>
            <p:cNvSpPr/>
            <p:nvPr/>
          </p:nvSpPr>
          <p:spPr>
            <a:xfrm>
              <a:off x="2613494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8883EB7C-FA8B-401D-BB43-9D0276C77289}"/>
                </a:ext>
              </a:extLst>
            </p:cNvPr>
            <p:cNvSpPr/>
            <p:nvPr/>
          </p:nvSpPr>
          <p:spPr>
            <a:xfrm>
              <a:off x="2192151" y="2209177"/>
              <a:ext cx="1040536" cy="463476"/>
            </a:xfrm>
            <a:prstGeom prst="flowChartTerminator">
              <a:avLst/>
            </a:prstGeom>
            <a:grpFill/>
            <a:ln w="25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57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25"/>
            <a:ext cx="10387199" cy="949657"/>
          </a:xfrm>
        </p:spPr>
        <p:txBody>
          <a:bodyPr/>
          <a:lstStyle/>
          <a:p>
            <a:r>
              <a:rPr lang="en-US" u="sng" dirty="0"/>
              <a:t>shared Services Platform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21974"/>
            <a:ext cx="9905998" cy="3541714"/>
          </a:xfrm>
        </p:spPr>
        <p:txBody>
          <a:bodyPr>
            <a:noAutofit/>
          </a:bodyPr>
          <a:lstStyle/>
          <a:p>
            <a:r>
              <a:rPr lang="en-US" sz="2800" dirty="0"/>
              <a:t>Service Catalog</a:t>
            </a:r>
          </a:p>
          <a:p>
            <a:pPr lvl="1"/>
            <a:r>
              <a:rPr lang="en-US" sz="2400" dirty="0"/>
              <a:t>Component to manually or digitally obtain information (meta data) about a service</a:t>
            </a:r>
          </a:p>
          <a:p>
            <a:r>
              <a:rPr lang="en-US" sz="2800" dirty="0"/>
              <a:t>Service Registry</a:t>
            </a:r>
          </a:p>
          <a:p>
            <a:pPr lvl="1"/>
            <a:r>
              <a:rPr lang="en-US" sz="2400" dirty="0"/>
              <a:t>Component to determine where/when a service is available (running)</a:t>
            </a:r>
          </a:p>
          <a:p>
            <a:r>
              <a:rPr lang="en-US" sz="2800" dirty="0"/>
              <a:t>API Mediation (Gateway)</a:t>
            </a:r>
          </a:p>
          <a:p>
            <a:pPr lvl="1"/>
            <a:r>
              <a:rPr lang="en-US" sz="2400" dirty="0"/>
              <a:t>Component to mediate user API calls (possibly massaging in/outbound payloads)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A5B11D-CDA7-4863-B70A-83859F51D02B}"/>
              </a:ext>
            </a:extLst>
          </p:cNvPr>
          <p:cNvGrpSpPr/>
          <p:nvPr/>
        </p:nvGrpSpPr>
        <p:grpSpPr>
          <a:xfrm>
            <a:off x="8250421" y="248498"/>
            <a:ext cx="2796989" cy="1872454"/>
            <a:chOff x="1326776" y="1444488"/>
            <a:chExt cx="2796989" cy="1872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A779F-76F3-480F-91FF-671B34CFA811}"/>
                </a:ext>
              </a:extLst>
            </p:cNvPr>
            <p:cNvSpPr/>
            <p:nvPr/>
          </p:nvSpPr>
          <p:spPr>
            <a:xfrm>
              <a:off x="1326776" y="1444488"/>
              <a:ext cx="2796989" cy="187245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1B48F02B-6ED2-4BE9-96D7-0CA4B2E428D1}"/>
                </a:ext>
              </a:extLst>
            </p:cNvPr>
            <p:cNvSpPr/>
            <p:nvPr/>
          </p:nvSpPr>
          <p:spPr>
            <a:xfrm>
              <a:off x="1555649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2AB7DE77-86AE-47B0-8C48-C4207A5AB873}"/>
                </a:ext>
              </a:extLst>
            </p:cNvPr>
            <p:cNvSpPr/>
            <p:nvPr/>
          </p:nvSpPr>
          <p:spPr>
            <a:xfrm>
              <a:off x="2613494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78A80E72-2483-4E7F-81A4-B96169316205}"/>
                </a:ext>
              </a:extLst>
            </p:cNvPr>
            <p:cNvSpPr/>
            <p:nvPr/>
          </p:nvSpPr>
          <p:spPr>
            <a:xfrm>
              <a:off x="1555649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9D6759E0-437D-4A01-9C44-AEE841551FA3}"/>
                </a:ext>
              </a:extLst>
            </p:cNvPr>
            <p:cNvSpPr/>
            <p:nvPr/>
          </p:nvSpPr>
          <p:spPr>
            <a:xfrm>
              <a:off x="2613494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8883EB7C-FA8B-401D-BB43-9D0276C77289}"/>
                </a:ext>
              </a:extLst>
            </p:cNvPr>
            <p:cNvSpPr/>
            <p:nvPr/>
          </p:nvSpPr>
          <p:spPr>
            <a:xfrm>
              <a:off x="2192151" y="2209177"/>
              <a:ext cx="1040536" cy="463476"/>
            </a:xfrm>
            <a:prstGeom prst="flowChartTerminator">
              <a:avLst/>
            </a:prstGeom>
            <a:grpFill/>
            <a:ln w="25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599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18525"/>
            <a:ext cx="10387199" cy="949657"/>
          </a:xfrm>
        </p:spPr>
        <p:txBody>
          <a:bodyPr/>
          <a:lstStyle/>
          <a:p>
            <a:r>
              <a:rPr lang="en-US" u="sng" dirty="0"/>
              <a:t>shared Services Platform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21974"/>
            <a:ext cx="9905998" cy="3541714"/>
          </a:xfrm>
        </p:spPr>
        <p:txBody>
          <a:bodyPr>
            <a:noAutofit/>
          </a:bodyPr>
          <a:lstStyle/>
          <a:p>
            <a:r>
              <a:rPr lang="en-US" sz="2800" dirty="0"/>
              <a:t>Event Broker</a:t>
            </a:r>
          </a:p>
          <a:p>
            <a:pPr lvl="1"/>
            <a:r>
              <a:rPr lang="en-US" sz="2400" dirty="0"/>
              <a:t>Component to receive notification of events and forward to event handlers (</a:t>
            </a:r>
            <a:r>
              <a:rPr lang="en-US" sz="2200" dirty="0"/>
              <a:t>pub/sub)</a:t>
            </a:r>
          </a:p>
          <a:p>
            <a:r>
              <a:rPr lang="en-US" sz="2800" dirty="0"/>
              <a:t> Integration Platform</a:t>
            </a:r>
          </a:p>
          <a:p>
            <a:pPr lvl="1"/>
            <a:r>
              <a:rPr lang="en-US" sz="2400" dirty="0"/>
              <a:t>Component to integrate, manage and orchestrate services</a:t>
            </a:r>
          </a:p>
          <a:p>
            <a:r>
              <a:rPr lang="en-US" sz="2800" dirty="0"/>
              <a:t>Data Aggregation and Virtualization</a:t>
            </a:r>
          </a:p>
          <a:p>
            <a:pPr lvl="1"/>
            <a:r>
              <a:rPr lang="en-US" sz="2400" dirty="0"/>
              <a:t>Component to aggregate, organize and expose data in ways not explicitly defined in either physical or virtual data stores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A5B11D-CDA7-4863-B70A-83859F51D02B}"/>
              </a:ext>
            </a:extLst>
          </p:cNvPr>
          <p:cNvGrpSpPr/>
          <p:nvPr/>
        </p:nvGrpSpPr>
        <p:grpSpPr>
          <a:xfrm>
            <a:off x="8250421" y="245266"/>
            <a:ext cx="2796989" cy="1872454"/>
            <a:chOff x="1326776" y="1444488"/>
            <a:chExt cx="2796989" cy="1872454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52A779F-76F3-480F-91FF-671B34CFA811}"/>
                </a:ext>
              </a:extLst>
            </p:cNvPr>
            <p:cNvSpPr/>
            <p:nvPr/>
          </p:nvSpPr>
          <p:spPr>
            <a:xfrm>
              <a:off x="1326776" y="1444488"/>
              <a:ext cx="2796989" cy="1872454"/>
            </a:xfrm>
            <a:prstGeom prst="rect">
              <a:avLst/>
            </a:prstGeom>
            <a:grpFill/>
            <a:ln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lowchart: Terminator 21">
              <a:extLst>
                <a:ext uri="{FF2B5EF4-FFF2-40B4-BE49-F238E27FC236}">
                  <a16:creationId xmlns:a16="http://schemas.microsoft.com/office/drawing/2014/main" id="{1B48F02B-6ED2-4BE9-96D7-0CA4B2E428D1}"/>
                </a:ext>
              </a:extLst>
            </p:cNvPr>
            <p:cNvSpPr/>
            <p:nvPr/>
          </p:nvSpPr>
          <p:spPr>
            <a:xfrm>
              <a:off x="1555649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lowchart: Terminator 22">
              <a:extLst>
                <a:ext uri="{FF2B5EF4-FFF2-40B4-BE49-F238E27FC236}">
                  <a16:creationId xmlns:a16="http://schemas.microsoft.com/office/drawing/2014/main" id="{2AB7DE77-86AE-47B0-8C48-C4207A5AB873}"/>
                </a:ext>
              </a:extLst>
            </p:cNvPr>
            <p:cNvSpPr/>
            <p:nvPr/>
          </p:nvSpPr>
          <p:spPr>
            <a:xfrm>
              <a:off x="2613494" y="1662332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78A80E72-2483-4E7F-81A4-B96169316205}"/>
                </a:ext>
              </a:extLst>
            </p:cNvPr>
            <p:cNvSpPr/>
            <p:nvPr/>
          </p:nvSpPr>
          <p:spPr>
            <a:xfrm>
              <a:off x="1555649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bg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lowchart: Terminator 24">
              <a:extLst>
                <a:ext uri="{FF2B5EF4-FFF2-40B4-BE49-F238E27FC236}">
                  <a16:creationId xmlns:a16="http://schemas.microsoft.com/office/drawing/2014/main" id="{9D6759E0-437D-4A01-9C44-AEE841551FA3}"/>
                </a:ext>
              </a:extLst>
            </p:cNvPr>
            <p:cNvSpPr/>
            <p:nvPr/>
          </p:nvSpPr>
          <p:spPr>
            <a:xfrm>
              <a:off x="2613494" y="2375029"/>
              <a:ext cx="1313057" cy="726762"/>
            </a:xfrm>
            <a:prstGeom prst="flowChartTerminator">
              <a:avLst/>
            </a:prstGeom>
            <a:solidFill>
              <a:schemeClr val="tx1">
                <a:alpha val="50000"/>
              </a:schemeClr>
            </a:solidFill>
            <a:ln w="25400">
              <a:solidFill>
                <a:schemeClr val="tx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lowchart: Terminator 25">
              <a:extLst>
                <a:ext uri="{FF2B5EF4-FFF2-40B4-BE49-F238E27FC236}">
                  <a16:creationId xmlns:a16="http://schemas.microsoft.com/office/drawing/2014/main" id="{8883EB7C-FA8B-401D-BB43-9D0276C77289}"/>
                </a:ext>
              </a:extLst>
            </p:cNvPr>
            <p:cNvSpPr/>
            <p:nvPr/>
          </p:nvSpPr>
          <p:spPr>
            <a:xfrm>
              <a:off x="2192151" y="2209177"/>
              <a:ext cx="1040536" cy="463476"/>
            </a:xfrm>
            <a:prstGeom prst="flowChartTerminator">
              <a:avLst/>
            </a:prstGeom>
            <a:grpFill/>
            <a:ln w="25400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791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49580"/>
            <a:ext cx="9905998" cy="1478570"/>
          </a:xfrm>
        </p:spPr>
        <p:txBody>
          <a:bodyPr/>
          <a:lstStyle/>
          <a:p>
            <a:r>
              <a:rPr lang="en-US" u="sng" dirty="0"/>
              <a:t>shared Services Platform (SSP)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24" y="1750719"/>
            <a:ext cx="6240455" cy="3541714"/>
          </a:xfrm>
        </p:spPr>
        <p:txBody>
          <a:bodyPr>
            <a:noAutofit/>
          </a:bodyPr>
          <a:lstStyle/>
          <a:p>
            <a:r>
              <a:rPr lang="en-US" sz="3200" dirty="0"/>
              <a:t>Will inevitably be implemented as “meshes”</a:t>
            </a:r>
          </a:p>
          <a:p>
            <a:pPr lvl="1"/>
            <a:r>
              <a:rPr lang="en-US" sz="2800" dirty="0"/>
              <a:t>Distributed, interoperable component categories</a:t>
            </a:r>
          </a:p>
          <a:p>
            <a:pPr lvl="2"/>
            <a:r>
              <a:rPr lang="en-US" sz="2600" dirty="0"/>
              <a:t>catalogs, gateways, event brokers</a:t>
            </a:r>
          </a:p>
          <a:p>
            <a:pPr lvl="2"/>
            <a:r>
              <a:rPr lang="en-US" sz="2600" dirty="0"/>
              <a:t>and yes, application components (MASA)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8194" name="Picture 2" descr="Abstract vector blue mesh background. Chaotically connected points and polygons flying in space. Flying debris. Futuristic technology style card. Lines, points, circles and planes. Futuristic design. Free Vector">
            <a:extLst>
              <a:ext uri="{FF2B5EF4-FFF2-40B4-BE49-F238E27FC236}">
                <a16:creationId xmlns:a16="http://schemas.microsoft.com/office/drawing/2014/main" id="{4CA636D9-F93F-4E06-A713-704E66F2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9" y="1750521"/>
            <a:ext cx="3765912" cy="376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BDF05D-5147-4B59-8871-86652E193EFC}"/>
              </a:ext>
            </a:extLst>
          </p:cNvPr>
          <p:cNvSpPr txBox="1">
            <a:spLocks/>
          </p:cNvSpPr>
          <p:nvPr/>
        </p:nvSpPr>
        <p:spPr>
          <a:xfrm>
            <a:off x="1141419" y="5643851"/>
            <a:ext cx="9401890" cy="78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Integration is </a:t>
            </a:r>
            <a:r>
              <a:rPr lang="en-US" sz="3200" u="sng" dirty="0"/>
              <a:t>paramount</a:t>
            </a:r>
            <a:r>
              <a:rPr lang="en-US" sz="3200" dirty="0"/>
              <a:t> – otherwise chaos ensues</a:t>
            </a: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5443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DC7221A7-97D7-43DE-8A82-4E8BE092B2B7}"/>
              </a:ext>
            </a:extLst>
          </p:cNvPr>
          <p:cNvSpPr/>
          <p:nvPr/>
        </p:nvSpPr>
        <p:spPr>
          <a:xfrm>
            <a:off x="3498764" y="184578"/>
            <a:ext cx="6798139" cy="64725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3412AFE-3C8C-47D9-9C8C-96066F83AEB6}"/>
              </a:ext>
            </a:extLst>
          </p:cNvPr>
          <p:cNvSpPr txBox="1"/>
          <p:nvPr/>
        </p:nvSpPr>
        <p:spPr>
          <a:xfrm>
            <a:off x="6402048" y="3372217"/>
            <a:ext cx="3651875" cy="2492990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iPaaS/ESB (Advanced Orchestration)</a:t>
            </a: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2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9DD1A50-A970-41D5-8F4E-264446CF3C61}"/>
              </a:ext>
            </a:extLst>
          </p:cNvPr>
          <p:cNvSpPr txBox="1"/>
          <p:nvPr/>
        </p:nvSpPr>
        <p:spPr>
          <a:xfrm>
            <a:off x="3686821" y="1878814"/>
            <a:ext cx="1525412" cy="83099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Can be Stand-Alone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43600"/>
            <a:ext cx="2749269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shared Services Platform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BCE90DC0-2030-4AC3-B434-E7587F0C732D}"/>
              </a:ext>
            </a:extLst>
          </p:cNvPr>
          <p:cNvSpPr txBox="1">
            <a:spLocks/>
          </p:cNvSpPr>
          <p:nvPr/>
        </p:nvSpPr>
        <p:spPr>
          <a:xfrm>
            <a:off x="9559152" y="5811556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A93456D-ACD7-47E7-9BDC-B0A45BF94DAB}"/>
              </a:ext>
            </a:extLst>
          </p:cNvPr>
          <p:cNvSpPr txBox="1"/>
          <p:nvPr/>
        </p:nvSpPr>
        <p:spPr>
          <a:xfrm>
            <a:off x="3682406" y="4017068"/>
            <a:ext cx="1548713" cy="1785104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Broker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(Pub/Sub)</a:t>
            </a: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Messaging</a:t>
            </a:r>
          </a:p>
          <a:p>
            <a:pPr algn="ctr"/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CF172F3-774C-48A1-A477-637C6BFBFD39}"/>
              </a:ext>
            </a:extLst>
          </p:cNvPr>
          <p:cNvSpPr txBox="1"/>
          <p:nvPr/>
        </p:nvSpPr>
        <p:spPr>
          <a:xfrm>
            <a:off x="6323032" y="313764"/>
            <a:ext cx="3718560" cy="861774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b="1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/ Analytics Layer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0B867F-B994-4E97-B035-CBF2AE657012}"/>
              </a:ext>
            </a:extLst>
          </p:cNvPr>
          <p:cNvSpPr txBox="1"/>
          <p:nvPr/>
        </p:nvSpPr>
        <p:spPr>
          <a:xfrm>
            <a:off x="6335363" y="1953836"/>
            <a:ext cx="3718560" cy="954107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Gateway Deployments (Cloud, SW, VM, HW, Hybrid)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8FD46B0-2733-4CF0-A989-09C2ACA596D9}"/>
              </a:ext>
            </a:extLst>
          </p:cNvPr>
          <p:cNvSpPr/>
          <p:nvPr/>
        </p:nvSpPr>
        <p:spPr bwMode="auto">
          <a:xfrm>
            <a:off x="8551867" y="2032218"/>
            <a:ext cx="1394560" cy="570730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API Gateway Runtime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702CA0F-A34B-4F4F-A42D-C02CEBC90A4D}"/>
              </a:ext>
            </a:extLst>
          </p:cNvPr>
          <p:cNvSpPr/>
          <p:nvPr/>
        </p:nvSpPr>
        <p:spPr bwMode="auto">
          <a:xfrm>
            <a:off x="6468457" y="2032218"/>
            <a:ext cx="1991360" cy="570729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API Gateway Runtime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8492BF6-B09D-4883-A7E7-C4DBD7FE67A9}"/>
              </a:ext>
            </a:extLst>
          </p:cNvPr>
          <p:cNvSpPr/>
          <p:nvPr/>
        </p:nvSpPr>
        <p:spPr bwMode="auto">
          <a:xfrm>
            <a:off x="6402048" y="1378371"/>
            <a:ext cx="1064085" cy="423225"/>
          </a:xfrm>
          <a:prstGeom prst="roundRect">
            <a:avLst/>
          </a:prstGeom>
          <a:solidFill>
            <a:srgbClr val="FF9933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ＭＳ Ｐゴシック" pitchFamily="84" charset="-128"/>
                <a:cs typeface="+mn-cs"/>
              </a:rPr>
              <a:t>Public Consumers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B892B8B-FEA0-4F84-8ACD-998241443F2A}"/>
              </a:ext>
            </a:extLst>
          </p:cNvPr>
          <p:cNvSpPr/>
          <p:nvPr/>
        </p:nvSpPr>
        <p:spPr bwMode="auto">
          <a:xfrm>
            <a:off x="8720391" y="1378921"/>
            <a:ext cx="1064085" cy="423225"/>
          </a:xfrm>
          <a:prstGeom prst="roundRect">
            <a:avLst/>
          </a:prstGeom>
          <a:solidFill>
            <a:srgbClr val="FF9933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Internal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 Consumers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F2475EC-E202-4045-BF89-77BBAE9EF03A}"/>
              </a:ext>
            </a:extLst>
          </p:cNvPr>
          <p:cNvSpPr/>
          <p:nvPr/>
        </p:nvSpPr>
        <p:spPr bwMode="auto">
          <a:xfrm>
            <a:off x="7488570" y="1378371"/>
            <a:ext cx="1064085" cy="423225"/>
          </a:xfrm>
          <a:prstGeom prst="roundRect">
            <a:avLst/>
          </a:prstGeom>
          <a:solidFill>
            <a:srgbClr val="FF9933">
              <a:alpha val="6392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Private Consumers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883C477-6122-437D-A760-CDAF1FB9461E}"/>
              </a:ext>
            </a:extLst>
          </p:cNvPr>
          <p:cNvSpPr/>
          <p:nvPr/>
        </p:nvSpPr>
        <p:spPr bwMode="auto">
          <a:xfrm>
            <a:off x="6693349" y="2049087"/>
            <a:ext cx="480155" cy="193957"/>
          </a:xfrm>
          <a:prstGeom prst="roundRect">
            <a:avLst/>
          </a:prstGeom>
          <a:solidFill>
            <a:srgbClr val="19FFFF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86243AD2-2570-4401-99EC-033D6BAD1790}"/>
              </a:ext>
            </a:extLst>
          </p:cNvPr>
          <p:cNvSpPr/>
          <p:nvPr/>
        </p:nvSpPr>
        <p:spPr bwMode="auto">
          <a:xfrm>
            <a:off x="7779879" y="2049087"/>
            <a:ext cx="480155" cy="193957"/>
          </a:xfrm>
          <a:prstGeom prst="roundRect">
            <a:avLst/>
          </a:prstGeom>
          <a:solidFill>
            <a:srgbClr val="19FFFF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399F7D3A-B350-4821-ABA8-BC1906DF207F}"/>
              </a:ext>
            </a:extLst>
          </p:cNvPr>
          <p:cNvSpPr/>
          <p:nvPr/>
        </p:nvSpPr>
        <p:spPr bwMode="auto">
          <a:xfrm>
            <a:off x="9013428" y="2049087"/>
            <a:ext cx="480155" cy="193957"/>
          </a:xfrm>
          <a:prstGeom prst="roundRect">
            <a:avLst/>
          </a:prstGeom>
          <a:solidFill>
            <a:srgbClr val="19FFFF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API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6E3C3CA-D0A9-4550-8849-829E3D148540}"/>
              </a:ext>
            </a:extLst>
          </p:cNvPr>
          <p:cNvCxnSpPr>
            <a:cxnSpLocks/>
            <a:stCxn id="77" idx="2"/>
            <a:endCxn id="80" idx="0"/>
          </p:cNvCxnSpPr>
          <p:nvPr/>
        </p:nvCxnSpPr>
        <p:spPr>
          <a:xfrm flipH="1">
            <a:off x="6933427" y="1801596"/>
            <a:ext cx="664" cy="247491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01A033D-42BF-4349-8EC9-8487367B312A}"/>
              </a:ext>
            </a:extLst>
          </p:cNvPr>
          <p:cNvCxnSpPr>
            <a:cxnSpLocks/>
            <a:stCxn id="79" idx="2"/>
            <a:endCxn id="81" idx="0"/>
          </p:cNvCxnSpPr>
          <p:nvPr/>
        </p:nvCxnSpPr>
        <p:spPr>
          <a:xfrm flipH="1">
            <a:off x="8019957" y="1801596"/>
            <a:ext cx="656" cy="247491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F339AD-B8A6-4D7B-A49E-8B55CC00FB07}"/>
              </a:ext>
            </a:extLst>
          </p:cNvPr>
          <p:cNvCxnSpPr>
            <a:cxnSpLocks/>
            <a:stCxn id="78" idx="2"/>
            <a:endCxn id="82" idx="0"/>
          </p:cNvCxnSpPr>
          <p:nvPr/>
        </p:nvCxnSpPr>
        <p:spPr>
          <a:xfrm>
            <a:off x="9252434" y="1802146"/>
            <a:ext cx="1072" cy="246941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C8A95B8-9523-4C66-B033-D60E70F97A28}"/>
              </a:ext>
            </a:extLst>
          </p:cNvPr>
          <p:cNvSpPr txBox="1"/>
          <p:nvPr/>
        </p:nvSpPr>
        <p:spPr>
          <a:xfrm>
            <a:off x="5424081" y="2189368"/>
            <a:ext cx="707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Defined Interfaces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374F6F72-E440-4D5E-AD86-B4D35E6CF7CF}"/>
              </a:ext>
            </a:extLst>
          </p:cNvPr>
          <p:cNvCxnSpPr>
            <a:cxnSpLocks/>
            <a:stCxn id="86" idx="2"/>
          </p:cNvCxnSpPr>
          <p:nvPr/>
        </p:nvCxnSpPr>
        <p:spPr>
          <a:xfrm rot="16200000" flipH="1">
            <a:off x="6038246" y="2205964"/>
            <a:ext cx="48747" cy="569552"/>
          </a:xfrm>
          <a:prstGeom prst="bentConnector2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1826F71-05CD-4066-9AD5-0FA239D8C3C4}"/>
              </a:ext>
            </a:extLst>
          </p:cNvPr>
          <p:cNvSpPr txBox="1"/>
          <p:nvPr/>
        </p:nvSpPr>
        <p:spPr>
          <a:xfrm>
            <a:off x="5387200" y="2669370"/>
            <a:ext cx="780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or more gateway instances</a:t>
            </a:r>
          </a:p>
        </p:txBody>
      </p: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654B0A55-B7C7-4171-8FB2-E3C9739E99A4}"/>
              </a:ext>
            </a:extLst>
          </p:cNvPr>
          <p:cNvCxnSpPr>
            <a:cxnSpLocks/>
            <a:stCxn id="88" idx="0"/>
          </p:cNvCxnSpPr>
          <p:nvPr/>
        </p:nvCxnSpPr>
        <p:spPr>
          <a:xfrm rot="5400000" flipH="1" flipV="1">
            <a:off x="6030911" y="2354766"/>
            <a:ext cx="61111" cy="568098"/>
          </a:xfrm>
          <a:prstGeom prst="bentConnector2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CB4E1378-3C40-4355-B8E9-72954F470100}"/>
              </a:ext>
            </a:extLst>
          </p:cNvPr>
          <p:cNvSpPr txBox="1"/>
          <p:nvPr/>
        </p:nvSpPr>
        <p:spPr>
          <a:xfrm>
            <a:off x="5317463" y="1366535"/>
            <a:ext cx="90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Logical Gateway:</a:t>
            </a:r>
          </a:p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Policy Definition and Policy Enforcement</a:t>
            </a: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7152EE06-3D4B-4529-B801-F60BDD65CC6A}"/>
              </a:ext>
            </a:extLst>
          </p:cNvPr>
          <p:cNvCxnSpPr>
            <a:cxnSpLocks/>
            <a:stCxn id="90" idx="2"/>
          </p:cNvCxnSpPr>
          <p:nvPr/>
        </p:nvCxnSpPr>
        <p:spPr>
          <a:xfrm rot="16200000" flipH="1">
            <a:off x="5930687" y="1668150"/>
            <a:ext cx="238942" cy="559041"/>
          </a:xfrm>
          <a:prstGeom prst="bentConnector2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C8263DCC-7610-4BD2-83BA-3DDECF27327B}"/>
              </a:ext>
            </a:extLst>
          </p:cNvPr>
          <p:cNvSpPr/>
          <p:nvPr/>
        </p:nvSpPr>
        <p:spPr bwMode="auto">
          <a:xfrm>
            <a:off x="6485882" y="3377046"/>
            <a:ext cx="1064085" cy="751448"/>
          </a:xfrm>
          <a:prstGeom prst="roundRect">
            <a:avLst/>
          </a:prstGeom>
          <a:solidFill>
            <a:schemeClr val="tx1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bg2">
                <a:lumMod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Cloud Services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056F97E8-68ED-4DF4-99B7-13B0D4D12204}"/>
              </a:ext>
            </a:extLst>
          </p:cNvPr>
          <p:cNvSpPr/>
          <p:nvPr/>
        </p:nvSpPr>
        <p:spPr bwMode="auto">
          <a:xfrm>
            <a:off x="8842325" y="3377596"/>
            <a:ext cx="1064085" cy="751448"/>
          </a:xfrm>
          <a:prstGeom prst="roundRect">
            <a:avLst/>
          </a:prstGeom>
          <a:solidFill>
            <a:schemeClr val="tx1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bg2">
                <a:lumMod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Other</a:t>
            </a:r>
            <a:endParaRPr lang="en-US" sz="800" dirty="0"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Containers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38C4BAE-6EF1-474D-8ECC-F93B4F8AB21A}"/>
              </a:ext>
            </a:extLst>
          </p:cNvPr>
          <p:cNvSpPr/>
          <p:nvPr/>
        </p:nvSpPr>
        <p:spPr bwMode="auto">
          <a:xfrm>
            <a:off x="7667654" y="3377046"/>
            <a:ext cx="1064085" cy="751448"/>
          </a:xfrm>
          <a:prstGeom prst="roundRect">
            <a:avLst/>
          </a:prstGeom>
          <a:solidFill>
            <a:schemeClr val="tx1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bg2">
                <a:lumMod val="25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Light-weight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Service Containers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277FAB8-8D28-4DBD-AEED-B7C6611A2D46}"/>
              </a:ext>
            </a:extLst>
          </p:cNvPr>
          <p:cNvSpPr/>
          <p:nvPr/>
        </p:nvSpPr>
        <p:spPr>
          <a:xfrm>
            <a:off x="6629849" y="3784661"/>
            <a:ext cx="836284" cy="26513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Implementations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3C9828C-F60C-418A-B606-2B7010F4D932}"/>
              </a:ext>
            </a:extLst>
          </p:cNvPr>
          <p:cNvSpPr/>
          <p:nvPr/>
        </p:nvSpPr>
        <p:spPr>
          <a:xfrm>
            <a:off x="6573245" y="3745468"/>
            <a:ext cx="836284" cy="265134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6031D71-EE38-4FAC-B528-0B2D98ADE8B8}"/>
              </a:ext>
            </a:extLst>
          </p:cNvPr>
          <p:cNvSpPr/>
          <p:nvPr/>
        </p:nvSpPr>
        <p:spPr>
          <a:xfrm>
            <a:off x="7820774" y="3784237"/>
            <a:ext cx="836284" cy="26513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Implementations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93C0232-BD66-41C6-A830-DC440CE26A3A}"/>
              </a:ext>
            </a:extLst>
          </p:cNvPr>
          <p:cNvSpPr/>
          <p:nvPr/>
        </p:nvSpPr>
        <p:spPr>
          <a:xfrm>
            <a:off x="7764170" y="3745044"/>
            <a:ext cx="836284" cy="265134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1869444-33B5-4B8A-A0BC-6C03B8AC639A}"/>
              </a:ext>
            </a:extLst>
          </p:cNvPr>
          <p:cNvSpPr/>
          <p:nvPr/>
        </p:nvSpPr>
        <p:spPr>
          <a:xfrm>
            <a:off x="8991856" y="3792829"/>
            <a:ext cx="836284" cy="26513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tx1"/>
                </a:solidFill>
              </a:rPr>
              <a:t>Implementations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91BF20B-A16D-4124-866A-AB3FA806F147}"/>
              </a:ext>
            </a:extLst>
          </p:cNvPr>
          <p:cNvSpPr/>
          <p:nvPr/>
        </p:nvSpPr>
        <p:spPr>
          <a:xfrm>
            <a:off x="8935252" y="3753636"/>
            <a:ext cx="836284" cy="265134"/>
          </a:xfrm>
          <a:prstGeom prst="rect">
            <a:avLst/>
          </a:prstGeom>
          <a:solidFill>
            <a:schemeClr val="tx1">
              <a:lumMod val="75000"/>
            </a:schemeClr>
          </a:solidFill>
          <a:effectLst>
            <a:outerShdw blurRad="139700" dist="76200" dir="39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</a:p>
          <a:p>
            <a:pPr algn="ctr"/>
            <a:r>
              <a:rPr lang="en-US" sz="700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Implementations</a:t>
            </a: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47626BEF-816F-459C-90D2-959C2D7010CF}"/>
              </a:ext>
            </a:extLst>
          </p:cNvPr>
          <p:cNvCxnSpPr>
            <a:stCxn id="74" idx="2"/>
            <a:endCxn id="92" idx="0"/>
          </p:cNvCxnSpPr>
          <p:nvPr/>
        </p:nvCxnSpPr>
        <p:spPr>
          <a:xfrm rot="5400000">
            <a:off x="7371733" y="2554135"/>
            <a:ext cx="469103" cy="1176718"/>
          </a:xfrm>
          <a:prstGeom prst="bentConnector3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2CC64B8B-6A8F-4B16-8370-B29005A25B6F}"/>
              </a:ext>
            </a:extLst>
          </p:cNvPr>
          <p:cNvCxnSpPr>
            <a:stCxn id="74" idx="2"/>
            <a:endCxn id="93" idx="0"/>
          </p:cNvCxnSpPr>
          <p:nvPr/>
        </p:nvCxnSpPr>
        <p:spPr>
          <a:xfrm rot="16200000" flipH="1">
            <a:off x="8549679" y="2552906"/>
            <a:ext cx="469653" cy="1179725"/>
          </a:xfrm>
          <a:prstGeom prst="bentConnector3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2F8C50D1-5E95-4371-B032-F5ED823023EC}"/>
              </a:ext>
            </a:extLst>
          </p:cNvPr>
          <p:cNvCxnSpPr>
            <a:stCxn id="74" idx="2"/>
            <a:endCxn id="94" idx="0"/>
          </p:cNvCxnSpPr>
          <p:nvPr/>
        </p:nvCxnSpPr>
        <p:spPr>
          <a:xfrm rot="16200000" flipH="1">
            <a:off x="7962619" y="3139967"/>
            <a:ext cx="469103" cy="5054"/>
          </a:xfrm>
          <a:prstGeom prst="bentConnector3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2253D9A-934D-4BAE-8294-79CAA5560DB1}"/>
              </a:ext>
            </a:extLst>
          </p:cNvPr>
          <p:cNvSpPr/>
          <p:nvPr/>
        </p:nvSpPr>
        <p:spPr bwMode="auto">
          <a:xfrm>
            <a:off x="3815071" y="1363679"/>
            <a:ext cx="1320301" cy="423225"/>
          </a:xfrm>
          <a:prstGeom prst="roundRect">
            <a:avLst/>
          </a:prstGeom>
          <a:solidFill>
            <a:schemeClr val="accent2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Service Catalog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</a:t>
            </a: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ggregator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2E25BCB7-2D29-4C6F-8673-2A09DD479232}"/>
              </a:ext>
            </a:extLst>
          </p:cNvPr>
          <p:cNvSpPr/>
          <p:nvPr/>
        </p:nvSpPr>
        <p:spPr bwMode="auto">
          <a:xfrm>
            <a:off x="3809115" y="2051771"/>
            <a:ext cx="626165" cy="423225"/>
          </a:xfrm>
          <a:prstGeom prst="roundRect">
            <a:avLst/>
          </a:prstGeom>
          <a:solidFill>
            <a:schemeClr val="accent2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Service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Catalog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291CC356-256A-4142-9A20-B221B6552FF9}"/>
              </a:ext>
            </a:extLst>
          </p:cNvPr>
          <p:cNvSpPr/>
          <p:nvPr/>
        </p:nvSpPr>
        <p:spPr bwMode="auto">
          <a:xfrm>
            <a:off x="4509207" y="2051771"/>
            <a:ext cx="626165" cy="423225"/>
          </a:xfrm>
          <a:prstGeom prst="roundRect">
            <a:avLst/>
          </a:prstGeom>
          <a:solidFill>
            <a:schemeClr val="accent2">
              <a:lumMod val="50000"/>
              <a:alpha val="64000"/>
            </a:schemeClr>
          </a:solidFill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Service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Catalog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63DAA6B5-26AE-4539-AEEB-55179F86B2F5}"/>
              </a:ext>
            </a:extLst>
          </p:cNvPr>
          <p:cNvCxnSpPr>
            <a:stCxn id="105" idx="2"/>
            <a:endCxn id="106" idx="0"/>
          </p:cNvCxnSpPr>
          <p:nvPr/>
        </p:nvCxnSpPr>
        <p:spPr>
          <a:xfrm rot="5400000">
            <a:off x="4166277" y="1742825"/>
            <a:ext cx="264867" cy="353024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52231F26-27CD-4962-85E9-4E2760707712}"/>
              </a:ext>
            </a:extLst>
          </p:cNvPr>
          <p:cNvCxnSpPr>
            <a:stCxn id="105" idx="2"/>
            <a:endCxn id="107" idx="0"/>
          </p:cNvCxnSpPr>
          <p:nvPr/>
        </p:nvCxnSpPr>
        <p:spPr>
          <a:xfrm rot="16200000" flipH="1">
            <a:off x="4516323" y="1745803"/>
            <a:ext cx="264867" cy="347068"/>
          </a:xfrm>
          <a:prstGeom prst="bentConnector3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ED81651-080F-4CE2-BA42-81161080131B}"/>
              </a:ext>
            </a:extLst>
          </p:cNvPr>
          <p:cNvSpPr txBox="1"/>
          <p:nvPr/>
        </p:nvSpPr>
        <p:spPr>
          <a:xfrm>
            <a:off x="3692911" y="2845059"/>
            <a:ext cx="1525412" cy="830997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800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8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Client/Server-Side Binding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3DBB2E9-583E-4D62-837A-393FF950548A}"/>
              </a:ext>
            </a:extLst>
          </p:cNvPr>
          <p:cNvSpPr/>
          <p:nvPr/>
        </p:nvSpPr>
        <p:spPr bwMode="auto">
          <a:xfrm>
            <a:off x="3789377" y="2948992"/>
            <a:ext cx="1320301" cy="423225"/>
          </a:xfrm>
          <a:prstGeom prst="roundRect">
            <a:avLst/>
          </a:prstGeom>
          <a:solidFill>
            <a:schemeClr val="accent2">
              <a:lumMod val="50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Service Registries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AE7DBCF3-87D7-4B53-901E-F65AD849DD96}"/>
              </a:ext>
            </a:extLst>
          </p:cNvPr>
          <p:cNvCxnSpPr>
            <a:cxnSpLocks/>
          </p:cNvCxnSpPr>
          <p:nvPr/>
        </p:nvCxnSpPr>
        <p:spPr>
          <a:xfrm flipV="1">
            <a:off x="5231119" y="2937325"/>
            <a:ext cx="1544215" cy="180101"/>
          </a:xfrm>
          <a:prstGeom prst="bentConnector3">
            <a:avLst>
              <a:gd name="adj1" fmla="val 99865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1CA6958F-53EF-483D-9EE6-D2F390808F33}"/>
              </a:ext>
            </a:extLst>
          </p:cNvPr>
          <p:cNvSpPr/>
          <p:nvPr/>
        </p:nvSpPr>
        <p:spPr bwMode="auto">
          <a:xfrm>
            <a:off x="6414323" y="4608645"/>
            <a:ext cx="3560895" cy="441995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Actionable Date Layer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(VDB /PDB  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89803BB0-50BF-4DE0-8ED3-BE924B10F173}"/>
              </a:ext>
            </a:extLst>
          </p:cNvPr>
          <p:cNvSpPr/>
          <p:nvPr/>
        </p:nvSpPr>
        <p:spPr bwMode="auto">
          <a:xfrm>
            <a:off x="6421091" y="5244295"/>
            <a:ext cx="3560895" cy="441995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Data Integration Layer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(Fit-for-Purpose Data Orchestration)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ＭＳ Ｐゴシック" pitchFamily="84" charset="-128"/>
              <a:cs typeface="Calibri" panose="020F0502020204030204" pitchFamily="34" charset="0"/>
            </a:endParaRP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0FA44D04-4D47-4F8C-B7A4-8F7F21480034}"/>
              </a:ext>
            </a:extLst>
          </p:cNvPr>
          <p:cNvSpPr/>
          <p:nvPr/>
        </p:nvSpPr>
        <p:spPr bwMode="auto">
          <a:xfrm>
            <a:off x="6417707" y="5970211"/>
            <a:ext cx="3560895" cy="441995"/>
          </a:xfrm>
          <a:prstGeom prst="roundRect">
            <a:avLst/>
          </a:prstGeom>
          <a:solidFill>
            <a:srgbClr val="009999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5">
                <a:lumMod val="60000"/>
                <a:lumOff val="4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Data Collection Layer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(Raw Data – Structured/Unstructured)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F526988-4A7A-471C-BB37-6D91D1DA8DE2}"/>
              </a:ext>
            </a:extLst>
          </p:cNvPr>
          <p:cNvSpPr txBox="1"/>
          <p:nvPr/>
        </p:nvSpPr>
        <p:spPr>
          <a:xfrm>
            <a:off x="5466176" y="3690567"/>
            <a:ext cx="78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extend downward and upward</a:t>
            </a:r>
          </a:p>
        </p:txBody>
      </p: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id="{E31C9B66-748B-4C88-838A-47F42AD79568}"/>
              </a:ext>
            </a:extLst>
          </p:cNvPr>
          <p:cNvCxnSpPr>
            <a:cxnSpLocks/>
            <a:stCxn id="117" idx="2"/>
          </p:cNvCxnSpPr>
          <p:nvPr/>
        </p:nvCxnSpPr>
        <p:spPr>
          <a:xfrm rot="16200000" flipH="1">
            <a:off x="5958155" y="3958136"/>
            <a:ext cx="271685" cy="475209"/>
          </a:xfrm>
          <a:prstGeom prst="bentConnector2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ight Bracket 118">
            <a:extLst>
              <a:ext uri="{FF2B5EF4-FFF2-40B4-BE49-F238E27FC236}">
                <a16:creationId xmlns:a16="http://schemas.microsoft.com/office/drawing/2014/main" id="{D2B6626A-B326-4FA1-BD54-C3BBA302A318}"/>
              </a:ext>
            </a:extLst>
          </p:cNvPr>
          <p:cNvSpPr/>
          <p:nvPr/>
        </p:nvSpPr>
        <p:spPr>
          <a:xfrm rot="10800000">
            <a:off x="5494965" y="4469090"/>
            <a:ext cx="718973" cy="1926393"/>
          </a:xfrm>
          <a:prstGeom prst="rightBracke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3ADD8E0-069C-4336-8301-9512427B035C}"/>
              </a:ext>
            </a:extLst>
          </p:cNvPr>
          <p:cNvSpPr txBox="1"/>
          <p:nvPr/>
        </p:nvSpPr>
        <p:spPr>
          <a:xfrm>
            <a:off x="5618478" y="5178185"/>
            <a:ext cx="53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  <a:p>
            <a:r>
              <a:rPr lang="en-US" sz="12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Layer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4FDDD5D-4A81-47CF-85F8-9DCEE2C1B890}"/>
              </a:ext>
            </a:extLst>
          </p:cNvPr>
          <p:cNvSpPr txBox="1"/>
          <p:nvPr/>
        </p:nvSpPr>
        <p:spPr>
          <a:xfrm>
            <a:off x="5494971" y="4646086"/>
            <a:ext cx="72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</a:t>
            </a:r>
          </a:p>
          <a:p>
            <a:pPr algn="ctr"/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Fit-for-Purpose Data</a:t>
            </a:r>
          </a:p>
        </p:txBody>
      </p:sp>
      <p:cxnSp>
        <p:nvCxnSpPr>
          <p:cNvPr id="122" name="Connector: Elbow 121">
            <a:extLst>
              <a:ext uri="{FF2B5EF4-FFF2-40B4-BE49-F238E27FC236}">
                <a16:creationId xmlns:a16="http://schemas.microsoft.com/office/drawing/2014/main" id="{D031A307-5124-4803-818D-CF0E386680B6}"/>
              </a:ext>
            </a:extLst>
          </p:cNvPr>
          <p:cNvCxnSpPr>
            <a:cxnSpLocks/>
            <a:stCxn id="121" idx="3"/>
            <a:endCxn id="114" idx="1"/>
          </p:cNvCxnSpPr>
          <p:nvPr/>
        </p:nvCxnSpPr>
        <p:spPr>
          <a:xfrm flipV="1">
            <a:off x="6222248" y="4829643"/>
            <a:ext cx="192075" cy="110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Picture 122">
            <a:extLst>
              <a:ext uri="{FF2B5EF4-FFF2-40B4-BE49-F238E27FC236}">
                <a16:creationId xmlns:a16="http://schemas.microsoft.com/office/drawing/2014/main" id="{04B40523-1CCE-437D-9015-7AB051041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20" y="341227"/>
            <a:ext cx="1489710" cy="648462"/>
          </a:xfrm>
          <a:prstGeom prst="rect">
            <a:avLst/>
          </a:prstGeom>
        </p:spPr>
      </p:pic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0FAC970-E0C6-4130-A902-A3ADA1F45E3E}"/>
              </a:ext>
            </a:extLst>
          </p:cNvPr>
          <p:cNvCxnSpPr>
            <a:stCxn id="77" idx="0"/>
          </p:cNvCxnSpPr>
          <p:nvPr/>
        </p:nvCxnSpPr>
        <p:spPr>
          <a:xfrm flipH="1" flipV="1">
            <a:off x="6933427" y="1175538"/>
            <a:ext cx="664" cy="202833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1886478-586F-4939-9B5F-FA08BFA738C1}"/>
              </a:ext>
            </a:extLst>
          </p:cNvPr>
          <p:cNvCxnSpPr>
            <a:stCxn id="79" idx="0"/>
          </p:cNvCxnSpPr>
          <p:nvPr/>
        </p:nvCxnSpPr>
        <p:spPr>
          <a:xfrm flipH="1" flipV="1">
            <a:off x="8019957" y="1168568"/>
            <a:ext cx="656" cy="209803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ED0A814A-13C1-40C0-BEE6-D2783935C6CA}"/>
              </a:ext>
            </a:extLst>
          </p:cNvPr>
          <p:cNvCxnSpPr>
            <a:stCxn id="78" idx="0"/>
          </p:cNvCxnSpPr>
          <p:nvPr/>
        </p:nvCxnSpPr>
        <p:spPr>
          <a:xfrm flipH="1" flipV="1">
            <a:off x="9252433" y="1156164"/>
            <a:ext cx="1" cy="222757"/>
          </a:xfrm>
          <a:prstGeom prst="straightConnector1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1E974A2-ABDD-4202-A8AA-9DC190DF0017}"/>
              </a:ext>
            </a:extLst>
          </p:cNvPr>
          <p:cNvSpPr/>
          <p:nvPr/>
        </p:nvSpPr>
        <p:spPr bwMode="auto">
          <a:xfrm>
            <a:off x="3862246" y="4157642"/>
            <a:ext cx="1064085" cy="423225"/>
          </a:xfrm>
          <a:prstGeom prst="roundRect">
            <a:avLst/>
          </a:prstGeom>
          <a:solidFill>
            <a:schemeClr val="accent2">
              <a:lumMod val="75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Public Consumers</a:t>
            </a:r>
          </a:p>
        </p:txBody>
      </p: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7CF662C1-D844-4737-924E-78F3B2943439}"/>
              </a:ext>
            </a:extLst>
          </p:cNvPr>
          <p:cNvSpPr/>
          <p:nvPr/>
        </p:nvSpPr>
        <p:spPr bwMode="auto">
          <a:xfrm>
            <a:off x="3868975" y="5215541"/>
            <a:ext cx="1064085" cy="423225"/>
          </a:xfrm>
          <a:prstGeom prst="roundRect">
            <a:avLst/>
          </a:prstGeom>
          <a:solidFill>
            <a:schemeClr val="accent2">
              <a:lumMod val="75000"/>
              <a:alpha val="6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39700" dist="76200" dir="3900000" algn="ctr" rotWithShape="0">
              <a:schemeClr val="accent6">
                <a:lumMod val="50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ＭＳ Ｐゴシック" pitchFamily="84" charset="-128"/>
                <a:cs typeface="Calibri" panose="020F0502020204030204" pitchFamily="34" charset="0"/>
              </a:rPr>
              <a:t>Public Consumers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448B34A-5919-4B5E-BF28-FCF2221FEE13}"/>
              </a:ext>
            </a:extLst>
          </p:cNvPr>
          <p:cNvSpPr txBox="1"/>
          <p:nvPr/>
        </p:nvSpPr>
        <p:spPr>
          <a:xfrm>
            <a:off x="5313447" y="496251"/>
            <a:ext cx="906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be implemented in lower layers</a:t>
            </a:r>
          </a:p>
        </p:txBody>
      </p:sp>
      <p:cxnSp>
        <p:nvCxnSpPr>
          <p:cNvPr id="130" name="Connector: Elbow 129">
            <a:extLst>
              <a:ext uri="{FF2B5EF4-FFF2-40B4-BE49-F238E27FC236}">
                <a16:creationId xmlns:a16="http://schemas.microsoft.com/office/drawing/2014/main" id="{EF4832FE-00A4-4160-A29A-868CF3090812}"/>
              </a:ext>
            </a:extLst>
          </p:cNvPr>
          <p:cNvCxnSpPr>
            <a:cxnSpLocks/>
            <a:stCxn id="129" idx="2"/>
          </p:cNvCxnSpPr>
          <p:nvPr/>
        </p:nvCxnSpPr>
        <p:spPr>
          <a:xfrm rot="16200000" flipH="1">
            <a:off x="5965325" y="574546"/>
            <a:ext cx="154256" cy="551663"/>
          </a:xfrm>
          <a:prstGeom prst="bentConnector2">
            <a:avLst/>
          </a:prstGeom>
          <a:ln>
            <a:solidFill>
              <a:schemeClr val="bg1">
                <a:lumMod val="50000"/>
                <a:lumOff val="50000"/>
              </a:schemeClr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2" descr="Image result for shocked face free images">
            <a:extLst>
              <a:ext uri="{FF2B5EF4-FFF2-40B4-BE49-F238E27FC236}">
                <a16:creationId xmlns:a16="http://schemas.microsoft.com/office/drawing/2014/main" id="{506BD076-591A-4B9C-9B70-532441D80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87" y="2986832"/>
            <a:ext cx="2146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5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6726"/>
            <a:ext cx="9905998" cy="1478570"/>
          </a:xfrm>
        </p:spPr>
        <p:txBody>
          <a:bodyPr/>
          <a:lstStyle/>
          <a:p>
            <a:r>
              <a:rPr lang="en-US" dirty="0"/>
              <a:t>Service Catalog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76321" y="5481482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7526D7-3148-47C8-9783-0602CD84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30" y="1507717"/>
            <a:ext cx="10953564" cy="3850543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6B103548-59AC-41FE-B2EE-97BA7164F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5" y="1527916"/>
            <a:ext cx="10953564" cy="3817772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E001D67-8C2B-43A2-A2D6-85D1F72F4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54" y="1507717"/>
            <a:ext cx="10937179" cy="4759925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EFF7FFFF-3E1B-40FB-8C31-3CFC0BC3F1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632" y="1507718"/>
            <a:ext cx="10961757" cy="47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8E85A1C5-B87F-46BE-95FE-3416C4C6426B}"/>
              </a:ext>
            </a:extLst>
          </p:cNvPr>
          <p:cNvSpPr/>
          <p:nvPr/>
        </p:nvSpPr>
        <p:spPr>
          <a:xfrm>
            <a:off x="1995055" y="1565557"/>
            <a:ext cx="8021781" cy="472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8296"/>
            <a:ext cx="9905998" cy="1478570"/>
          </a:xfrm>
        </p:spPr>
        <p:txBody>
          <a:bodyPr/>
          <a:lstStyle/>
          <a:p>
            <a:r>
              <a:rPr lang="en-US" dirty="0"/>
              <a:t>API Mediation Layer (GATEWAY)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F5CB08A-E209-4B16-B842-3BFA3A717507}"/>
              </a:ext>
            </a:extLst>
          </p:cNvPr>
          <p:cNvSpPr/>
          <p:nvPr/>
        </p:nvSpPr>
        <p:spPr>
          <a:xfrm>
            <a:off x="2372455" y="2641304"/>
            <a:ext cx="7086600" cy="609600"/>
          </a:xfrm>
          <a:prstGeom prst="flowChartAlternateProcess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API Mediation Layer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D872FE-86ED-4746-AEA3-3BE7318329E2}"/>
              </a:ext>
            </a:extLst>
          </p:cNvPr>
          <p:cNvSpPr/>
          <p:nvPr/>
        </p:nvSpPr>
        <p:spPr>
          <a:xfrm>
            <a:off x="2372455" y="3555704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Auth Svc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EB9F3B-4F84-4D8F-8D34-5F009248E9FC}"/>
              </a:ext>
            </a:extLst>
          </p:cNvPr>
          <p:cNvSpPr/>
          <p:nvPr/>
        </p:nvSpPr>
        <p:spPr>
          <a:xfrm>
            <a:off x="3515459" y="3555708"/>
            <a:ext cx="366674" cy="3666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0BB9309-A3EF-4788-8F02-0E8E37C431A9}"/>
              </a:ext>
            </a:extLst>
          </p:cNvPr>
          <p:cNvSpPr/>
          <p:nvPr/>
        </p:nvSpPr>
        <p:spPr>
          <a:xfrm>
            <a:off x="4536173" y="4015358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 Air Svc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D6D85-AE41-42EB-98A8-72DF0FF28124}"/>
              </a:ext>
            </a:extLst>
          </p:cNvPr>
          <p:cNvSpPr/>
          <p:nvPr/>
        </p:nvSpPr>
        <p:spPr>
          <a:xfrm>
            <a:off x="6856904" y="3739045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GIS Svc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CACE6E-D52F-4763-BD28-4461A8B1143F}"/>
              </a:ext>
            </a:extLst>
          </p:cNvPr>
          <p:cNvSpPr/>
          <p:nvPr/>
        </p:nvSpPr>
        <p:spPr>
          <a:xfrm>
            <a:off x="2764412" y="4774904"/>
            <a:ext cx="641061" cy="60469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Svc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808E5F9-9408-4696-A80A-B2A13CA3A9AB}"/>
              </a:ext>
            </a:extLst>
          </p:cNvPr>
          <p:cNvSpPr/>
          <p:nvPr/>
        </p:nvSpPr>
        <p:spPr>
          <a:xfrm>
            <a:off x="5994973" y="4774904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Map Svc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3867AD2-38C5-46DB-A708-83CEA4571F60}"/>
              </a:ext>
            </a:extLst>
          </p:cNvPr>
          <p:cNvSpPr/>
          <p:nvPr/>
        </p:nvSpPr>
        <p:spPr>
          <a:xfrm>
            <a:off x="3744055" y="4774904"/>
            <a:ext cx="914400" cy="9144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  <a:p>
            <a:pPr algn="ctr"/>
            <a:r>
              <a:rPr lang="en-US" sz="1600" dirty="0"/>
              <a:t>Svc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9861099-1838-44AA-9927-BF4D86CFC9D7}"/>
              </a:ext>
            </a:extLst>
          </p:cNvPr>
          <p:cNvSpPr/>
          <p:nvPr/>
        </p:nvSpPr>
        <p:spPr>
          <a:xfrm>
            <a:off x="5212743" y="5689385"/>
            <a:ext cx="366674" cy="3666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FC016A5-A6BC-4190-8CEC-8EF1ABF18B9E}"/>
              </a:ext>
            </a:extLst>
          </p:cNvPr>
          <p:cNvSpPr/>
          <p:nvPr/>
        </p:nvSpPr>
        <p:spPr>
          <a:xfrm>
            <a:off x="6000666" y="3807637"/>
            <a:ext cx="641061" cy="60469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Svc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B6CDA9-8E82-4A97-9596-3C4875B99257}"/>
              </a:ext>
            </a:extLst>
          </p:cNvPr>
          <p:cNvSpPr/>
          <p:nvPr/>
        </p:nvSpPr>
        <p:spPr>
          <a:xfrm>
            <a:off x="7936323" y="4706638"/>
            <a:ext cx="641061" cy="60469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Svc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C70640-8445-413F-9D54-94623A873699}"/>
              </a:ext>
            </a:extLst>
          </p:cNvPr>
          <p:cNvSpPr/>
          <p:nvPr/>
        </p:nvSpPr>
        <p:spPr>
          <a:xfrm>
            <a:off x="8483503" y="3521571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Help Svc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8FD2CC3-411E-431C-849B-25F3F92F7112}"/>
              </a:ext>
            </a:extLst>
          </p:cNvPr>
          <p:cNvSpPr/>
          <p:nvPr/>
        </p:nvSpPr>
        <p:spPr>
          <a:xfrm>
            <a:off x="9117972" y="4929758"/>
            <a:ext cx="641061" cy="60469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Svc</a:t>
            </a:r>
          </a:p>
        </p:txBody>
      </p:sp>
      <p:pic>
        <p:nvPicPr>
          <p:cNvPr id="33" name="Graphic 32" descr="Man and Woman">
            <a:extLst>
              <a:ext uri="{FF2B5EF4-FFF2-40B4-BE49-F238E27FC236}">
                <a16:creationId xmlns:a16="http://schemas.microsoft.com/office/drawing/2014/main" id="{1BCF55F4-3ECC-401B-BC67-2EE6FA698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61788" y="1739905"/>
            <a:ext cx="548640" cy="54864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AE409563-7040-4F8B-ADB3-963E9B9D0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7403" y="1739905"/>
            <a:ext cx="548640" cy="548640"/>
          </a:xfrm>
          <a:prstGeom prst="rect">
            <a:avLst/>
          </a:prstGeom>
        </p:spPr>
      </p:pic>
      <p:pic>
        <p:nvPicPr>
          <p:cNvPr id="37" name="Graphic 36" descr="Bar chart">
            <a:extLst>
              <a:ext uri="{FF2B5EF4-FFF2-40B4-BE49-F238E27FC236}">
                <a16:creationId xmlns:a16="http://schemas.microsoft.com/office/drawing/2014/main" id="{29F3D130-2978-46F7-8142-52BB4A4AEE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13018" y="1739905"/>
            <a:ext cx="548640" cy="548640"/>
          </a:xfrm>
          <a:prstGeom prst="rect">
            <a:avLst/>
          </a:prstGeom>
        </p:spPr>
      </p:pic>
      <p:pic>
        <p:nvPicPr>
          <p:cNvPr id="39" name="Graphic 38" descr="Shopping cart">
            <a:extLst>
              <a:ext uri="{FF2B5EF4-FFF2-40B4-BE49-F238E27FC236}">
                <a16:creationId xmlns:a16="http://schemas.microsoft.com/office/drawing/2014/main" id="{7E550E69-4171-4362-B332-D6BA458BDF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36173" y="1739905"/>
            <a:ext cx="548640" cy="548640"/>
          </a:xfrm>
          <a:prstGeom prst="rect">
            <a:avLst/>
          </a:prstGeom>
        </p:spPr>
      </p:pic>
      <p:pic>
        <p:nvPicPr>
          <p:cNvPr id="41" name="Graphic 40" descr="Umbrella">
            <a:extLst>
              <a:ext uri="{FF2B5EF4-FFF2-40B4-BE49-F238E27FC236}">
                <a16:creationId xmlns:a16="http://schemas.microsoft.com/office/drawing/2014/main" id="{1F233668-6C70-46BE-9C78-E6626A2519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4943" y="1739905"/>
            <a:ext cx="548640" cy="548640"/>
          </a:xfrm>
          <a:prstGeom prst="rect">
            <a:avLst/>
          </a:prstGeom>
        </p:spPr>
      </p:pic>
      <p:pic>
        <p:nvPicPr>
          <p:cNvPr id="43" name="Graphic 42" descr="Flower">
            <a:extLst>
              <a:ext uri="{FF2B5EF4-FFF2-40B4-BE49-F238E27FC236}">
                <a16:creationId xmlns:a16="http://schemas.microsoft.com/office/drawing/2014/main" id="{6F04B1AF-9C17-47D5-B41D-D2B559A2F6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10558" y="1739905"/>
            <a:ext cx="548640" cy="548640"/>
          </a:xfrm>
          <a:prstGeom prst="rect">
            <a:avLst/>
          </a:prstGeom>
        </p:spPr>
      </p:pic>
      <p:pic>
        <p:nvPicPr>
          <p:cNvPr id="45" name="Graphic 44" descr="Bus">
            <a:extLst>
              <a:ext uri="{FF2B5EF4-FFF2-40B4-BE49-F238E27FC236}">
                <a16:creationId xmlns:a16="http://schemas.microsoft.com/office/drawing/2014/main" id="{BCF8E290-D1EB-4C5A-A8BA-0CD63C5BED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59328" y="1739905"/>
            <a:ext cx="548640" cy="548640"/>
          </a:xfrm>
          <a:prstGeom prst="rect">
            <a:avLst/>
          </a:prstGeom>
        </p:spPr>
      </p:pic>
      <p:pic>
        <p:nvPicPr>
          <p:cNvPr id="47" name="Graphic 46" descr="City">
            <a:extLst>
              <a:ext uri="{FF2B5EF4-FFF2-40B4-BE49-F238E27FC236}">
                <a16:creationId xmlns:a16="http://schemas.microsoft.com/office/drawing/2014/main" id="{FE0D1514-7818-4744-9BDF-47EC9C5FF85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38633" y="1739905"/>
            <a:ext cx="548640" cy="548640"/>
          </a:xfrm>
          <a:prstGeom prst="rect">
            <a:avLst/>
          </a:prstGeom>
        </p:spPr>
      </p:pic>
      <p:pic>
        <p:nvPicPr>
          <p:cNvPr id="49" name="Graphic 48" descr="Tools">
            <a:extLst>
              <a:ext uri="{FF2B5EF4-FFF2-40B4-BE49-F238E27FC236}">
                <a16:creationId xmlns:a16="http://schemas.microsoft.com/office/drawing/2014/main" id="{6C072D15-BE0D-4DE6-8D13-6C4165D7BB8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164248" y="1739905"/>
            <a:ext cx="548640" cy="548640"/>
          </a:xfrm>
          <a:prstGeom prst="rect">
            <a:avLst/>
          </a:prstGeom>
        </p:spPr>
      </p:pic>
      <p:pic>
        <p:nvPicPr>
          <p:cNvPr id="51" name="Graphic 50" descr="Recycle">
            <a:extLst>
              <a:ext uri="{FF2B5EF4-FFF2-40B4-BE49-F238E27FC236}">
                <a16:creationId xmlns:a16="http://schemas.microsoft.com/office/drawing/2014/main" id="{3E453230-49E6-43EB-A9DF-2CDDC9D19D3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889863" y="1739905"/>
            <a:ext cx="548640" cy="548640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7B4C2E7-D945-44DC-A61B-E6B2368D9BE0}"/>
              </a:ext>
            </a:extLst>
          </p:cNvPr>
          <p:cNvCxnSpPr>
            <a:cxnSpLocks/>
          </p:cNvCxnSpPr>
          <p:nvPr/>
        </p:nvCxnSpPr>
        <p:spPr>
          <a:xfrm>
            <a:off x="2638988" y="226978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4008027-E7A8-4640-A344-0991F312A074}"/>
              </a:ext>
            </a:extLst>
          </p:cNvPr>
          <p:cNvCxnSpPr>
            <a:cxnSpLocks/>
          </p:cNvCxnSpPr>
          <p:nvPr/>
        </p:nvCxnSpPr>
        <p:spPr>
          <a:xfrm>
            <a:off x="3331714" y="2269781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73D1F9C-FAB0-4794-8781-10022CDA9245}"/>
              </a:ext>
            </a:extLst>
          </p:cNvPr>
          <p:cNvCxnSpPr>
            <a:cxnSpLocks/>
          </p:cNvCxnSpPr>
          <p:nvPr/>
        </p:nvCxnSpPr>
        <p:spPr>
          <a:xfrm>
            <a:off x="4093716" y="2269781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99B37D0-8166-4CA7-BD23-D84E9F0BCE26}"/>
              </a:ext>
            </a:extLst>
          </p:cNvPr>
          <p:cNvCxnSpPr>
            <a:cxnSpLocks/>
          </p:cNvCxnSpPr>
          <p:nvPr/>
        </p:nvCxnSpPr>
        <p:spPr>
          <a:xfrm>
            <a:off x="4828020" y="2269781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238892A-0123-4DC7-8D69-F03B00185238}"/>
              </a:ext>
            </a:extLst>
          </p:cNvPr>
          <p:cNvCxnSpPr>
            <a:cxnSpLocks/>
          </p:cNvCxnSpPr>
          <p:nvPr/>
        </p:nvCxnSpPr>
        <p:spPr>
          <a:xfrm>
            <a:off x="5520746" y="226977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98C9144-7876-4FFA-B90A-7D7D621201CB}"/>
              </a:ext>
            </a:extLst>
          </p:cNvPr>
          <p:cNvCxnSpPr>
            <a:cxnSpLocks/>
          </p:cNvCxnSpPr>
          <p:nvPr/>
        </p:nvCxnSpPr>
        <p:spPr>
          <a:xfrm>
            <a:off x="6282748" y="226977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C459A7D-C1BD-44DF-9BA5-426897FE2DA7}"/>
              </a:ext>
            </a:extLst>
          </p:cNvPr>
          <p:cNvCxnSpPr>
            <a:cxnSpLocks/>
          </p:cNvCxnSpPr>
          <p:nvPr/>
        </p:nvCxnSpPr>
        <p:spPr>
          <a:xfrm>
            <a:off x="7030879" y="2269781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C8BEC692-804C-4576-A870-43D91AA5914D}"/>
              </a:ext>
            </a:extLst>
          </p:cNvPr>
          <p:cNvCxnSpPr>
            <a:cxnSpLocks/>
          </p:cNvCxnSpPr>
          <p:nvPr/>
        </p:nvCxnSpPr>
        <p:spPr>
          <a:xfrm>
            <a:off x="7723605" y="226977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B4F924-84A5-40C6-B698-763EAE59D6BD}"/>
              </a:ext>
            </a:extLst>
          </p:cNvPr>
          <p:cNvCxnSpPr>
            <a:cxnSpLocks/>
          </p:cNvCxnSpPr>
          <p:nvPr/>
        </p:nvCxnSpPr>
        <p:spPr>
          <a:xfrm>
            <a:off x="8485607" y="226977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76CFF46-7E38-4D87-92AA-94868086397D}"/>
              </a:ext>
            </a:extLst>
          </p:cNvPr>
          <p:cNvCxnSpPr>
            <a:cxnSpLocks/>
          </p:cNvCxnSpPr>
          <p:nvPr/>
        </p:nvCxnSpPr>
        <p:spPr>
          <a:xfrm>
            <a:off x="9178339" y="2255916"/>
            <a:ext cx="0" cy="371518"/>
          </a:xfrm>
          <a:prstGeom prst="straightConnector1">
            <a:avLst/>
          </a:prstGeom>
          <a:ln w="19050">
            <a:solidFill>
              <a:schemeClr val="bg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61E9BA54-C0A9-49FD-A743-4B6049077C3E}"/>
              </a:ext>
            </a:extLst>
          </p:cNvPr>
          <p:cNvSpPr/>
          <p:nvPr/>
        </p:nvSpPr>
        <p:spPr>
          <a:xfrm>
            <a:off x="5573869" y="4339964"/>
            <a:ext cx="366674" cy="3666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BC90295-BFFD-416D-83FF-8DCFDDD67CA2}"/>
              </a:ext>
            </a:extLst>
          </p:cNvPr>
          <p:cNvSpPr/>
          <p:nvPr/>
        </p:nvSpPr>
        <p:spPr>
          <a:xfrm>
            <a:off x="7936323" y="3582742"/>
            <a:ext cx="366674" cy="3666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F1E5898-6933-492A-839B-BB62B2BEC8FA}"/>
              </a:ext>
            </a:extLst>
          </p:cNvPr>
          <p:cNvSpPr/>
          <p:nvPr/>
        </p:nvSpPr>
        <p:spPr>
          <a:xfrm>
            <a:off x="5337409" y="3358852"/>
            <a:ext cx="366674" cy="36667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219D776-85FE-4D22-9918-4C82BBE5DF51}"/>
              </a:ext>
            </a:extLst>
          </p:cNvPr>
          <p:cNvCxnSpPr/>
          <p:nvPr/>
        </p:nvCxnSpPr>
        <p:spPr>
          <a:xfrm>
            <a:off x="5396080" y="4706638"/>
            <a:ext cx="598893" cy="302345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B81F5DD-2F75-448F-9BEF-037AD7CD63EC}"/>
              </a:ext>
            </a:extLst>
          </p:cNvPr>
          <p:cNvCxnSpPr/>
          <p:nvPr/>
        </p:nvCxnSpPr>
        <p:spPr>
          <a:xfrm flipV="1">
            <a:off x="4997037" y="3281019"/>
            <a:ext cx="0" cy="612977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8CD4F51-1F4B-4B10-858E-4FC01D5396F3}"/>
              </a:ext>
            </a:extLst>
          </p:cNvPr>
          <p:cNvCxnSpPr/>
          <p:nvPr/>
        </p:nvCxnSpPr>
        <p:spPr>
          <a:xfrm flipH="1" flipV="1">
            <a:off x="3359263" y="4109982"/>
            <a:ext cx="1112286" cy="22998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690FD33-C827-4DB8-AC65-4ADF17AAFC17}"/>
              </a:ext>
            </a:extLst>
          </p:cNvPr>
          <p:cNvCxnSpPr>
            <a:stCxn id="13" idx="0"/>
          </p:cNvCxnSpPr>
          <p:nvPr/>
        </p:nvCxnSpPr>
        <p:spPr>
          <a:xfrm flipV="1">
            <a:off x="2829655" y="3358852"/>
            <a:ext cx="0" cy="19685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CF0CD56-2E2F-474F-BBDD-9ED6652184CA}"/>
              </a:ext>
            </a:extLst>
          </p:cNvPr>
          <p:cNvCxnSpPr/>
          <p:nvPr/>
        </p:nvCxnSpPr>
        <p:spPr>
          <a:xfrm flipH="1">
            <a:off x="6856904" y="4653445"/>
            <a:ext cx="173975" cy="204365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58E712E4-9A9F-4CC3-B902-D95C3C99C628}"/>
              </a:ext>
            </a:extLst>
          </p:cNvPr>
          <p:cNvCxnSpPr>
            <a:cxnSpLocks/>
          </p:cNvCxnSpPr>
          <p:nvPr/>
        </p:nvCxnSpPr>
        <p:spPr>
          <a:xfrm flipV="1">
            <a:off x="3698796" y="3331142"/>
            <a:ext cx="0" cy="196856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05D10E6-F85F-4BF7-8490-8BB5D2A82CC7}"/>
              </a:ext>
            </a:extLst>
          </p:cNvPr>
          <p:cNvCxnSpPr>
            <a:cxnSpLocks/>
          </p:cNvCxnSpPr>
          <p:nvPr/>
        </p:nvCxnSpPr>
        <p:spPr>
          <a:xfrm flipV="1">
            <a:off x="6321197" y="3303075"/>
            <a:ext cx="10218" cy="47685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1EEF138-5608-4139-A0C8-3CD7A36F9FB0}"/>
              </a:ext>
            </a:extLst>
          </p:cNvPr>
          <p:cNvCxnSpPr>
            <a:endCxn id="22" idx="7"/>
          </p:cNvCxnSpPr>
          <p:nvPr/>
        </p:nvCxnSpPr>
        <p:spPr>
          <a:xfrm flipH="1">
            <a:off x="8483503" y="4412328"/>
            <a:ext cx="229385" cy="382865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C20C82B-0BCA-47D7-945B-DE0E0A0C00A6}"/>
              </a:ext>
            </a:extLst>
          </p:cNvPr>
          <p:cNvCxnSpPr>
            <a:stCxn id="22" idx="6"/>
            <a:endCxn id="24" idx="2"/>
          </p:cNvCxnSpPr>
          <p:nvPr/>
        </p:nvCxnSpPr>
        <p:spPr>
          <a:xfrm>
            <a:off x="8577384" y="5008984"/>
            <a:ext cx="540588" cy="223120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9CA8204-F70B-4CAA-8E8E-6C15E3BABA07}"/>
              </a:ext>
            </a:extLst>
          </p:cNvPr>
          <p:cNvCxnSpPr>
            <a:stCxn id="23" idx="0"/>
          </p:cNvCxnSpPr>
          <p:nvPr/>
        </p:nvCxnSpPr>
        <p:spPr>
          <a:xfrm flipV="1">
            <a:off x="8940703" y="3274677"/>
            <a:ext cx="0" cy="24689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5544134-C737-407E-98C7-8E4688D5C0CE}"/>
              </a:ext>
            </a:extLst>
          </p:cNvPr>
          <p:cNvCxnSpPr>
            <a:stCxn id="67" idx="0"/>
          </p:cNvCxnSpPr>
          <p:nvPr/>
        </p:nvCxnSpPr>
        <p:spPr>
          <a:xfrm flipV="1">
            <a:off x="8119660" y="3306324"/>
            <a:ext cx="0" cy="27641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D82BD3D-6A33-48FF-9731-192D1F72C9D8}"/>
              </a:ext>
            </a:extLst>
          </p:cNvPr>
          <p:cNvCxnSpPr>
            <a:endCxn id="19" idx="6"/>
          </p:cNvCxnSpPr>
          <p:nvPr/>
        </p:nvCxnSpPr>
        <p:spPr>
          <a:xfrm flipH="1">
            <a:off x="4658455" y="5232103"/>
            <a:ext cx="1151973" cy="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AF1A246D-75D1-40E6-9BDF-C0CEF4ED3F62}"/>
              </a:ext>
            </a:extLst>
          </p:cNvPr>
          <p:cNvCxnSpPr>
            <a:stCxn id="17" idx="7"/>
            <a:endCxn id="14" idx="4"/>
          </p:cNvCxnSpPr>
          <p:nvPr/>
        </p:nvCxnSpPr>
        <p:spPr>
          <a:xfrm flipV="1">
            <a:off x="3311592" y="3922382"/>
            <a:ext cx="387204" cy="941077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53A6F47-1CD3-444D-957D-010771EDFCA3}"/>
              </a:ext>
            </a:extLst>
          </p:cNvPr>
          <p:cNvCxnSpPr>
            <a:stCxn id="21" idx="3"/>
            <a:endCxn id="66" idx="7"/>
          </p:cNvCxnSpPr>
          <p:nvPr/>
        </p:nvCxnSpPr>
        <p:spPr>
          <a:xfrm flipH="1">
            <a:off x="5886845" y="4323773"/>
            <a:ext cx="207702" cy="6988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66173D9-0264-48E3-BFAE-272E519E8207}"/>
              </a:ext>
            </a:extLst>
          </p:cNvPr>
          <p:cNvCxnSpPr/>
          <p:nvPr/>
        </p:nvCxnSpPr>
        <p:spPr>
          <a:xfrm flipV="1">
            <a:off x="7310439" y="3327519"/>
            <a:ext cx="0" cy="332124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E44E967-2E9A-4F23-A838-CFE77E1C9278}"/>
              </a:ext>
            </a:extLst>
          </p:cNvPr>
          <p:cNvCxnSpPr>
            <a:cxnSpLocks/>
          </p:cNvCxnSpPr>
          <p:nvPr/>
        </p:nvCxnSpPr>
        <p:spPr>
          <a:xfrm>
            <a:off x="4658455" y="5534449"/>
            <a:ext cx="540588" cy="306027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A638A212-B137-406D-B110-E78ACDCC029C}"/>
              </a:ext>
            </a:extLst>
          </p:cNvPr>
          <p:cNvCxnSpPr>
            <a:cxnSpLocks/>
          </p:cNvCxnSpPr>
          <p:nvPr/>
        </p:nvCxnSpPr>
        <p:spPr>
          <a:xfrm flipH="1" flipV="1">
            <a:off x="5735488" y="3685844"/>
            <a:ext cx="270457" cy="188903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B2E501A-C5EA-40D4-8AB1-10318DC15F32}"/>
              </a:ext>
            </a:extLst>
          </p:cNvPr>
          <p:cNvCxnSpPr>
            <a:cxnSpLocks/>
          </p:cNvCxnSpPr>
          <p:nvPr/>
        </p:nvCxnSpPr>
        <p:spPr>
          <a:xfrm>
            <a:off x="7643678" y="4603760"/>
            <a:ext cx="317251" cy="191433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ight Brace 113">
            <a:extLst>
              <a:ext uri="{FF2B5EF4-FFF2-40B4-BE49-F238E27FC236}">
                <a16:creationId xmlns:a16="http://schemas.microsoft.com/office/drawing/2014/main" id="{A71F5578-98AD-4229-BBCE-ABB653A360FD}"/>
              </a:ext>
            </a:extLst>
          </p:cNvPr>
          <p:cNvSpPr/>
          <p:nvPr/>
        </p:nvSpPr>
        <p:spPr>
          <a:xfrm>
            <a:off x="10113816" y="1565557"/>
            <a:ext cx="504101" cy="1036731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ight Brace 114">
            <a:extLst>
              <a:ext uri="{FF2B5EF4-FFF2-40B4-BE49-F238E27FC236}">
                <a16:creationId xmlns:a16="http://schemas.microsoft.com/office/drawing/2014/main" id="{7FE8C113-FAC5-42E8-92E3-820086287D18}"/>
              </a:ext>
            </a:extLst>
          </p:cNvPr>
          <p:cNvSpPr/>
          <p:nvPr/>
        </p:nvSpPr>
        <p:spPr>
          <a:xfrm>
            <a:off x="10113811" y="3311225"/>
            <a:ext cx="504101" cy="2744834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177ECD8-35EA-4C18-BF88-D67299EEF832}"/>
              </a:ext>
            </a:extLst>
          </p:cNvPr>
          <p:cNvSpPr txBox="1"/>
          <p:nvPr/>
        </p:nvSpPr>
        <p:spPr>
          <a:xfrm>
            <a:off x="10626439" y="1925780"/>
            <a:ext cx="1324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Outer API (Consumer)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D3EE4B8-AB7F-43CF-8467-218BB8775248}"/>
              </a:ext>
            </a:extLst>
          </p:cNvPr>
          <p:cNvSpPr txBox="1"/>
          <p:nvPr/>
        </p:nvSpPr>
        <p:spPr>
          <a:xfrm>
            <a:off x="10626434" y="4502735"/>
            <a:ext cx="1139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Inner API (Provider)</a:t>
            </a:r>
          </a:p>
        </p:txBody>
      </p:sp>
      <p:sp>
        <p:nvSpPr>
          <p:cNvPr id="118" name="Right Brace 117">
            <a:extLst>
              <a:ext uri="{FF2B5EF4-FFF2-40B4-BE49-F238E27FC236}">
                <a16:creationId xmlns:a16="http://schemas.microsoft.com/office/drawing/2014/main" id="{220148F9-F67D-40F4-91B4-15DD92BAE063}"/>
              </a:ext>
            </a:extLst>
          </p:cNvPr>
          <p:cNvSpPr/>
          <p:nvPr/>
        </p:nvSpPr>
        <p:spPr>
          <a:xfrm>
            <a:off x="10113811" y="2632365"/>
            <a:ext cx="504101" cy="642312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74A4A9E-66A9-4D30-9E3D-124ADB8DD912}"/>
              </a:ext>
            </a:extLst>
          </p:cNvPr>
          <p:cNvSpPr txBox="1"/>
          <p:nvPr/>
        </p:nvSpPr>
        <p:spPr>
          <a:xfrm>
            <a:off x="10626434" y="2632368"/>
            <a:ext cx="131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Something*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BC9687E-537F-4BF3-AA86-5A66838AB608}"/>
              </a:ext>
            </a:extLst>
          </p:cNvPr>
          <p:cNvSpPr txBox="1"/>
          <p:nvPr/>
        </p:nvSpPr>
        <p:spPr>
          <a:xfrm>
            <a:off x="1970602" y="6344896"/>
            <a:ext cx="81432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pass through, authentication, authorization, protocol translation, format translation, security, monitoring, rate limit, composition, . . . </a:t>
            </a:r>
          </a:p>
        </p:txBody>
      </p:sp>
    </p:spTree>
    <p:extLst>
      <p:ext uri="{BB962C8B-B14F-4D97-AF65-F5344CB8AC3E}">
        <p14:creationId xmlns:p14="http://schemas.microsoft.com/office/powerpoint/2010/main" val="110051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/>
      <p:bldP spid="117" grpId="0"/>
      <p:bldP spid="118" grpId="0" animBg="1"/>
      <p:bldP spid="119" grpId="0"/>
      <p:bldP spid="1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4949"/>
            <a:ext cx="9905998" cy="1478570"/>
          </a:xfrm>
        </p:spPr>
        <p:txBody>
          <a:bodyPr/>
          <a:lstStyle/>
          <a:p>
            <a:r>
              <a:rPr lang="en-US" dirty="0"/>
              <a:t>API Mediation Layer (GATEWAY)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4F0410AF-2BDB-4B01-81D5-3925AFAD8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24" y="1085697"/>
            <a:ext cx="10939740" cy="3541714"/>
          </a:xfrm>
        </p:spPr>
        <p:txBody>
          <a:bodyPr>
            <a:noAutofit/>
          </a:bodyPr>
          <a:lstStyle/>
          <a:p>
            <a:r>
              <a:rPr lang="en-US" sz="3200" dirty="0"/>
              <a:t>“Light-weight” gateway – api.epa.gov</a:t>
            </a:r>
          </a:p>
          <a:p>
            <a:pPr lvl="1"/>
            <a:r>
              <a:rPr lang="en-US" sz="2400" dirty="0"/>
              <a:t>Implemented on cloud.gov’s API gateway (api.data.gov) – Feds only (for now)</a:t>
            </a:r>
          </a:p>
          <a:p>
            <a:pPr lvl="1"/>
            <a:r>
              <a:rPr lang="en-US" sz="2400" dirty="0"/>
              <a:t>Offers</a:t>
            </a:r>
          </a:p>
          <a:p>
            <a:pPr lvl="2"/>
            <a:r>
              <a:rPr lang="en-US" sz="2000" dirty="0"/>
              <a:t>Develop Keys</a:t>
            </a:r>
          </a:p>
          <a:p>
            <a:pPr lvl="2"/>
            <a:r>
              <a:rPr lang="en-US" sz="2000" dirty="0"/>
              <a:t>Monitoring</a:t>
            </a:r>
          </a:p>
          <a:p>
            <a:pPr lvl="2"/>
            <a:r>
              <a:rPr lang="en-US" sz="2000" dirty="0"/>
              <a:t>Traffic control</a:t>
            </a:r>
          </a:p>
          <a:p>
            <a:pPr lvl="2"/>
            <a:r>
              <a:rPr lang="en-US" sz="2000" dirty="0"/>
              <a:t>Caching</a:t>
            </a:r>
          </a:p>
          <a:p>
            <a:pPr lvl="2"/>
            <a:r>
              <a:rPr lang="en-US" sz="2000" dirty="0"/>
              <a:t>Analytics</a:t>
            </a:r>
          </a:p>
          <a:p>
            <a:pPr lvl="1"/>
            <a:r>
              <a:rPr lang="en-US" sz="2400" dirty="0"/>
              <a:t>In use by several EPA offices </a:t>
            </a:r>
          </a:p>
          <a:p>
            <a:pPr lvl="2"/>
            <a:r>
              <a:rPr lang="en-US" sz="2000" dirty="0"/>
              <a:t>OAR – Field Auditing Checklist Tool (FACT)</a:t>
            </a:r>
          </a:p>
          <a:p>
            <a:pPr lvl="2"/>
            <a:r>
              <a:rPr lang="en-US" sz="2000" dirty="0"/>
              <a:t>OIM – Substance Registry Service (SRS), Location Validation Service (LVS – provisional title)</a:t>
            </a:r>
          </a:p>
          <a:p>
            <a:pPr lvl="2"/>
            <a:r>
              <a:rPr lang="en-US" sz="2000" dirty="0"/>
              <a:t>OW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0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71" name="Picture 4" descr="features of api.data.gov">
            <a:extLst>
              <a:ext uri="{FF2B5EF4-FFF2-40B4-BE49-F238E27FC236}">
                <a16:creationId xmlns:a16="http://schemas.microsoft.com/office/drawing/2014/main" id="{35CA1280-D114-4321-9E21-894CE4B4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24" y="2528442"/>
            <a:ext cx="5766816" cy="2162556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1917252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902C7B1-CFB3-43A3-9A6F-24FEC0AD3523}"/>
              </a:ext>
            </a:extLst>
          </p:cNvPr>
          <p:cNvSpPr txBox="1">
            <a:spLocks/>
          </p:cNvSpPr>
          <p:nvPr/>
        </p:nvSpPr>
        <p:spPr>
          <a:xfrm>
            <a:off x="4298846" y="304800"/>
            <a:ext cx="6019800" cy="63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 </a:t>
            </a:r>
          </a:p>
        </p:txBody>
      </p:sp>
      <p:pic>
        <p:nvPicPr>
          <p:cNvPr id="10" name="image3.png">
            <a:extLst>
              <a:ext uri="{FF2B5EF4-FFF2-40B4-BE49-F238E27FC236}">
                <a16:creationId xmlns:a16="http://schemas.microsoft.com/office/drawing/2014/main" id="{5A79D297-9EA5-4336-B557-B6ABD98541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4106" y="1896110"/>
            <a:ext cx="8613140" cy="404749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B087BE-7CAA-4FB8-9992-C340C621D093}"/>
              </a:ext>
            </a:extLst>
          </p:cNvPr>
          <p:cNvSpPr txBox="1"/>
          <p:nvPr/>
        </p:nvSpPr>
        <p:spPr>
          <a:xfrm>
            <a:off x="1876856" y="685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Landscape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A32BB-7FD4-4D78-8749-C198FAFA00F5}"/>
              </a:ext>
            </a:extLst>
          </p:cNvPr>
          <p:cNvSpPr txBox="1"/>
          <p:nvPr/>
        </p:nvSpPr>
        <p:spPr>
          <a:xfrm>
            <a:off x="4984646" y="6004435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Business Platform</a:t>
            </a:r>
          </a:p>
        </p:txBody>
      </p:sp>
      <p:pic>
        <p:nvPicPr>
          <p:cNvPr id="13" name="Picture 2" descr="Related image">
            <a:extLst>
              <a:ext uri="{FF2B5EF4-FFF2-40B4-BE49-F238E27FC236}">
                <a16:creationId xmlns:a16="http://schemas.microsoft.com/office/drawing/2014/main" id="{5051C239-4AF1-442F-AB07-ED87BDE3A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205" y="434292"/>
            <a:ext cx="1479869" cy="199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0DEF454D-6EB7-432D-B84A-5365CDFF1A2D}"/>
              </a:ext>
            </a:extLst>
          </p:cNvPr>
          <p:cNvSpPr/>
          <p:nvPr/>
        </p:nvSpPr>
        <p:spPr>
          <a:xfrm flipH="1">
            <a:off x="8204927" y="102704"/>
            <a:ext cx="1524000" cy="838200"/>
          </a:xfrm>
          <a:prstGeom prst="wedgeEllipseCallout">
            <a:avLst/>
          </a:prstGeom>
          <a:solidFill>
            <a:schemeClr val="tx1">
              <a:alpha val="96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OMG !?!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49CE6D-4E94-4BD7-BA68-3E4F159F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3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Shared service Vertical – LVS Code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18184"/>
            <a:ext cx="10016917" cy="3541714"/>
          </a:xfrm>
        </p:spPr>
        <p:txBody>
          <a:bodyPr>
            <a:noAutofit/>
          </a:bodyPr>
          <a:lstStyle/>
          <a:p>
            <a:r>
              <a:rPr lang="en-US" sz="3200" dirty="0"/>
              <a:t>LVS - Location Validation Service (provisional title)</a:t>
            </a:r>
            <a:endParaRPr lang="en-US" sz="2400" dirty="0"/>
          </a:p>
          <a:p>
            <a:pPr lvl="1"/>
            <a:r>
              <a:rPr lang="en-US" sz="2400" dirty="0"/>
              <a:t>API enabled City, County, State, Zip Code services</a:t>
            </a:r>
          </a:p>
          <a:p>
            <a:pPr lvl="1"/>
            <a:r>
              <a:rPr lang="en-US" sz="2400" dirty="0"/>
              <a:t>True micro-service</a:t>
            </a:r>
          </a:p>
          <a:p>
            <a:pPr lvl="1"/>
            <a:r>
              <a:rPr lang="en-US" sz="2400" dirty="0"/>
              <a:t>Will Expose APIs on api.epa.gov</a:t>
            </a:r>
          </a:p>
          <a:p>
            <a:pPr lvl="2"/>
            <a:r>
              <a:rPr lang="en-US" sz="2200" dirty="0"/>
              <a:t>Azure or AWS eventually</a:t>
            </a:r>
            <a:endParaRPr lang="en-US" sz="2400" dirty="0"/>
          </a:p>
          <a:p>
            <a:pPr lvl="1"/>
            <a:r>
              <a:rPr lang="en-US" sz="2400" dirty="0"/>
              <a:t>Will migrate backend to cloud-ready PostgreS(QL)</a:t>
            </a:r>
          </a:p>
          <a:p>
            <a:pPr lvl="1"/>
            <a:r>
              <a:rPr lang="en-US" sz="2400" dirty="0"/>
              <a:t>Will lift and shift to cloud environments</a:t>
            </a:r>
          </a:p>
          <a:p>
            <a:pPr lvl="1"/>
            <a:r>
              <a:rPr lang="en-US" sz="2400" dirty="0"/>
              <a:t>Will expose to iPaas and event broker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5" name="Graphic 4" descr="World">
            <a:extLst>
              <a:ext uri="{FF2B5EF4-FFF2-40B4-BE49-F238E27FC236}">
                <a16:creationId xmlns:a16="http://schemas.microsoft.com/office/drawing/2014/main" id="{AB8A0C2D-B9B5-4E53-A983-37BA3FFF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643" y="2421900"/>
            <a:ext cx="3666744" cy="36667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1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FA1D60-CBA4-437A-AA63-24EB316207AF}"/>
              </a:ext>
            </a:extLst>
          </p:cNvPr>
          <p:cNvSpPr/>
          <p:nvPr/>
        </p:nvSpPr>
        <p:spPr>
          <a:xfrm>
            <a:off x="1470212" y="146076"/>
            <a:ext cx="9233647" cy="6425674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D9ABE3B-95E6-45ED-B98F-B40315052D25}"/>
              </a:ext>
            </a:extLst>
          </p:cNvPr>
          <p:cNvSpPr txBox="1">
            <a:spLocks/>
          </p:cNvSpPr>
          <p:nvPr/>
        </p:nvSpPr>
        <p:spPr>
          <a:xfrm>
            <a:off x="7962620" y="62066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Aft>
                <a:spcPts val="600"/>
              </a:spcAft>
            </a:pPr>
            <a:fld id="{C79F1B0A-344F-451E-AF47-79DBE1097A34}" type="slidenum">
              <a:rPr lang="en-US" smtClean="0"/>
              <a:pPr defTabSz="914400"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004901C-E5EC-4C1B-8FB9-9415C488A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467858"/>
              </p:ext>
            </p:extLst>
          </p:nvPr>
        </p:nvGraphicFramePr>
        <p:xfrm>
          <a:off x="1774364" y="271669"/>
          <a:ext cx="8409706" cy="4627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ABA1726-CFA9-4E4E-BAB4-165F5708CCAE}"/>
              </a:ext>
            </a:extLst>
          </p:cNvPr>
          <p:cNvSpPr txBox="1"/>
          <p:nvPr/>
        </p:nvSpPr>
        <p:spPr>
          <a:xfrm>
            <a:off x="1618637" y="146076"/>
            <a:ext cx="8684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Building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Up Shared Services </a:t>
            </a:r>
          </a:p>
          <a:p>
            <a:pPr algn="r"/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  <a:latin typeface="Verdana" pitchFamily="34" charset="0"/>
                <a:ea typeface="+mj-ea"/>
                <a:cs typeface="+mj-cs"/>
              </a:rPr>
              <a:t>(hypothetical example)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B24662-BB52-4033-A7FF-E30CF05A279E}"/>
              </a:ext>
            </a:extLst>
          </p:cNvPr>
          <p:cNvGrpSpPr/>
          <p:nvPr/>
        </p:nvGrpSpPr>
        <p:grpSpPr>
          <a:xfrm>
            <a:off x="6095165" y="1848436"/>
            <a:ext cx="921864" cy="614576"/>
            <a:chOff x="4322067" y="2051889"/>
            <a:chExt cx="921864" cy="614576"/>
          </a:xfrm>
          <a:solidFill>
            <a:schemeClr val="accent6">
              <a:lumMod val="75000"/>
            </a:schemeClr>
          </a:solidFill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C09EF2D-D649-4068-8FBA-24DAC2B73950}"/>
                </a:ext>
              </a:extLst>
            </p:cNvPr>
            <p:cNvSpPr/>
            <p:nvPr/>
          </p:nvSpPr>
          <p:spPr>
            <a:xfrm>
              <a:off x="4322067" y="2051889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: Rounded Corners 4">
              <a:extLst>
                <a:ext uri="{FF2B5EF4-FFF2-40B4-BE49-F238E27FC236}">
                  <a16:creationId xmlns:a16="http://schemas.microsoft.com/office/drawing/2014/main" id="{6D0B2A26-0038-4E8A-800D-008926A1F32B}"/>
                </a:ext>
              </a:extLst>
            </p:cNvPr>
            <p:cNvSpPr txBox="1"/>
            <p:nvPr/>
          </p:nvSpPr>
          <p:spPr>
            <a:xfrm>
              <a:off x="4340067" y="2069889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Chemical Meta-Data Service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167C2B-F60E-49E7-8678-29B5BEFAAC3F}"/>
              </a:ext>
            </a:extLst>
          </p:cNvPr>
          <p:cNvGrpSpPr/>
          <p:nvPr/>
        </p:nvGrpSpPr>
        <p:grpSpPr>
          <a:xfrm>
            <a:off x="5499813" y="2704951"/>
            <a:ext cx="921864" cy="614576"/>
            <a:chOff x="3722855" y="2912296"/>
            <a:chExt cx="921864" cy="614576"/>
          </a:xfrm>
          <a:solidFill>
            <a:schemeClr val="accent1">
              <a:lumMod val="50000"/>
            </a:schemeClr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4C58BB8-E137-45A4-A9CF-D33AAAF48631}"/>
                </a:ext>
              </a:extLst>
            </p:cNvPr>
            <p:cNvSpPr/>
            <p:nvPr/>
          </p:nvSpPr>
          <p:spPr>
            <a:xfrm>
              <a:off x="3722855" y="2912296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: Rounded Corners 4">
              <a:extLst>
                <a:ext uri="{FF2B5EF4-FFF2-40B4-BE49-F238E27FC236}">
                  <a16:creationId xmlns:a16="http://schemas.microsoft.com/office/drawing/2014/main" id="{5831B56D-6E24-4030-ACC5-A8E1382E2BE2}"/>
                </a:ext>
              </a:extLst>
            </p:cNvPr>
            <p:cNvSpPr txBox="1"/>
            <p:nvPr/>
          </p:nvSpPr>
          <p:spPr>
            <a:xfrm>
              <a:off x="3740855" y="2930296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Chemical Synonym Service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76E4446-03F6-4796-926A-A915CD024C9E}"/>
              </a:ext>
            </a:extLst>
          </p:cNvPr>
          <p:cNvGrpSpPr/>
          <p:nvPr/>
        </p:nvGrpSpPr>
        <p:grpSpPr>
          <a:xfrm>
            <a:off x="6692949" y="2704951"/>
            <a:ext cx="921864" cy="614576"/>
            <a:chOff x="3722855" y="2912296"/>
            <a:chExt cx="921864" cy="614576"/>
          </a:xfrm>
          <a:solidFill>
            <a:schemeClr val="accent1">
              <a:lumMod val="50000"/>
            </a:schemeClr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EA936A5-5791-41A4-9F3E-8BC680CDE587}"/>
                </a:ext>
              </a:extLst>
            </p:cNvPr>
            <p:cNvSpPr/>
            <p:nvPr/>
          </p:nvSpPr>
          <p:spPr>
            <a:xfrm>
              <a:off x="3722855" y="2912296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4">
              <a:extLst>
                <a:ext uri="{FF2B5EF4-FFF2-40B4-BE49-F238E27FC236}">
                  <a16:creationId xmlns:a16="http://schemas.microsoft.com/office/drawing/2014/main" id="{77991B91-C21A-48B7-84FB-3FDB32FBBF3E}"/>
                </a:ext>
              </a:extLst>
            </p:cNvPr>
            <p:cNvSpPr txBox="1"/>
            <p:nvPr/>
          </p:nvSpPr>
          <p:spPr>
            <a:xfrm>
              <a:off x="3740855" y="2930296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Chemical Compound Service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A82958-0E6A-44F5-920C-3086DB48D839}"/>
              </a:ext>
            </a:extLst>
          </p:cNvPr>
          <p:cNvGrpSpPr/>
          <p:nvPr/>
        </p:nvGrpSpPr>
        <p:grpSpPr>
          <a:xfrm>
            <a:off x="6684185" y="3561466"/>
            <a:ext cx="921864" cy="614576"/>
            <a:chOff x="4921279" y="3772703"/>
            <a:chExt cx="921864" cy="614576"/>
          </a:xfrm>
          <a:solidFill>
            <a:schemeClr val="accent1">
              <a:lumMod val="50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B9FC6940-320F-4A99-9237-34FB31BFDED8}"/>
                </a:ext>
              </a:extLst>
            </p:cNvPr>
            <p:cNvSpPr/>
            <p:nvPr/>
          </p:nvSpPr>
          <p:spPr>
            <a:xfrm>
              <a:off x="4921279" y="3772703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: Rounded Corners 4">
              <a:extLst>
                <a:ext uri="{FF2B5EF4-FFF2-40B4-BE49-F238E27FC236}">
                  <a16:creationId xmlns:a16="http://schemas.microsoft.com/office/drawing/2014/main" id="{A06091C5-FD00-4414-BB69-9E95F9C32A29}"/>
                </a:ext>
              </a:extLst>
            </p:cNvPr>
            <p:cNvSpPr txBox="1"/>
            <p:nvPr/>
          </p:nvSpPr>
          <p:spPr>
            <a:xfrm>
              <a:off x="4939279" y="3790703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Chemical Formula Service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D0C1C8B-9CEB-4985-A133-B7CAACA56143}"/>
              </a:ext>
            </a:extLst>
          </p:cNvPr>
          <p:cNvGrpSpPr/>
          <p:nvPr/>
        </p:nvGrpSpPr>
        <p:grpSpPr>
          <a:xfrm>
            <a:off x="9092364" y="1847964"/>
            <a:ext cx="921864" cy="614576"/>
            <a:chOff x="4322067" y="2051889"/>
            <a:chExt cx="921864" cy="614576"/>
          </a:xfrm>
          <a:solidFill>
            <a:schemeClr val="accent6">
              <a:lumMod val="75000"/>
            </a:schemeClr>
          </a:solidFill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0105894-D77A-49FB-B446-81421E3D5782}"/>
                </a:ext>
              </a:extLst>
            </p:cNvPr>
            <p:cNvSpPr/>
            <p:nvPr/>
          </p:nvSpPr>
          <p:spPr>
            <a:xfrm>
              <a:off x="4322067" y="2051889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B7DD51D1-D5DF-4856-82AF-19B182BA7490}"/>
                </a:ext>
              </a:extLst>
            </p:cNvPr>
            <p:cNvSpPr txBox="1"/>
            <p:nvPr/>
          </p:nvSpPr>
          <p:spPr>
            <a:xfrm>
              <a:off x="4340067" y="2069889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/>
                <a:t>Facility Service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1B9D5C3-00D6-41E1-853C-8F5739B7C1F6}"/>
              </a:ext>
            </a:extLst>
          </p:cNvPr>
          <p:cNvGrpSpPr/>
          <p:nvPr/>
        </p:nvGrpSpPr>
        <p:grpSpPr>
          <a:xfrm>
            <a:off x="9091892" y="2704474"/>
            <a:ext cx="921864" cy="614576"/>
            <a:chOff x="3722855" y="2912296"/>
            <a:chExt cx="921864" cy="614576"/>
          </a:xfrm>
          <a:solidFill>
            <a:schemeClr val="accent1">
              <a:lumMod val="50000"/>
            </a:schemeClr>
          </a:solidFill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590B708-0BC0-44A0-8ABE-05BFCF5E8237}"/>
                </a:ext>
              </a:extLst>
            </p:cNvPr>
            <p:cNvSpPr/>
            <p:nvPr/>
          </p:nvSpPr>
          <p:spPr>
            <a:xfrm>
              <a:off x="3722855" y="2912296"/>
              <a:ext cx="921864" cy="61457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3C670FBF-70E5-438B-971C-B6472F4AC535}"/>
                </a:ext>
              </a:extLst>
            </p:cNvPr>
            <p:cNvSpPr txBox="1"/>
            <p:nvPr/>
          </p:nvSpPr>
          <p:spPr>
            <a:xfrm>
              <a:off x="3740855" y="2930296"/>
              <a:ext cx="885864" cy="5785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000" kern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FRS Query Service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C61C0BC-D0DD-430C-BA1E-16484D4E6171}"/>
              </a:ext>
            </a:extLst>
          </p:cNvPr>
          <p:cNvSpPr txBox="1"/>
          <p:nvPr/>
        </p:nvSpPr>
        <p:spPr>
          <a:xfrm>
            <a:off x="1755892" y="4383114"/>
            <a:ext cx="840970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Advantages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Discrete, fit for purpose, loosely coupled services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Developed once, reused many times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Easily maintained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Replaceable with no (or minimal) impact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Entire applications and services can be assembled wholly or in large part with micro-, mini- and/or macro-shared services</a:t>
            </a:r>
          </a:p>
        </p:txBody>
      </p:sp>
    </p:spTree>
    <p:extLst>
      <p:ext uri="{BB962C8B-B14F-4D97-AF65-F5344CB8AC3E}">
        <p14:creationId xmlns:p14="http://schemas.microsoft.com/office/powerpoint/2010/main" val="138290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World">
            <a:extLst>
              <a:ext uri="{FF2B5EF4-FFF2-40B4-BE49-F238E27FC236}">
                <a16:creationId xmlns:a16="http://schemas.microsoft.com/office/drawing/2014/main" id="{AB8A0C2D-B9B5-4E53-A983-37BA3FFF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643" y="2421900"/>
            <a:ext cx="3666744" cy="36667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700381-8711-4283-8BCD-060B34E4D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661862"/>
            <a:ext cx="9905999" cy="18204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Brush Script MT" panose="03060802040406070304" pitchFamily="66" charset="0"/>
              </a:rPr>
              <a:t>That’s All Folks!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48B159-457C-4458-B13F-13FDBC8204DF}"/>
              </a:ext>
            </a:extLst>
          </p:cNvPr>
          <p:cNvSpPr txBox="1"/>
          <p:nvPr/>
        </p:nvSpPr>
        <p:spPr>
          <a:xfrm>
            <a:off x="1398494" y="1165413"/>
            <a:ext cx="358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you Looney Tunes fans</a:t>
            </a:r>
          </a:p>
        </p:txBody>
      </p:sp>
    </p:spTree>
    <p:extLst>
      <p:ext uri="{BB962C8B-B14F-4D97-AF65-F5344CB8AC3E}">
        <p14:creationId xmlns:p14="http://schemas.microsoft.com/office/powerpoint/2010/main" val="575895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74776-F766-43C4-B2BC-B620F63C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DCCA4-A918-437F-85F0-13FC083DE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Todd Holderman</a:t>
            </a:r>
          </a:p>
          <a:p>
            <a:pPr lvl="1"/>
            <a:r>
              <a:rPr lang="en-US" dirty="0">
                <a:hlinkClick r:id="rId2"/>
              </a:rPr>
              <a:t>holderman.todda@epa.gov</a:t>
            </a:r>
            <a:endParaRPr lang="en-US" dirty="0"/>
          </a:p>
          <a:p>
            <a:pPr lvl="1"/>
            <a:r>
              <a:rPr lang="en-US" dirty="0"/>
              <a:t>202-566-2076</a:t>
            </a:r>
          </a:p>
          <a:p>
            <a:r>
              <a:rPr lang="en-US" dirty="0"/>
              <a:t>Steve Newman</a:t>
            </a:r>
          </a:p>
          <a:p>
            <a:pPr lvl="1"/>
            <a:r>
              <a:rPr lang="en-US" dirty="0">
                <a:hlinkClick r:id="rId3"/>
              </a:rPr>
              <a:t>newman.steve@epa.gov</a:t>
            </a:r>
            <a:endParaRPr lang="en-US" dirty="0"/>
          </a:p>
          <a:p>
            <a:pPr lvl="1"/>
            <a:r>
              <a:rPr lang="en-US" dirty="0"/>
              <a:t>202-566-2134</a:t>
            </a:r>
          </a:p>
          <a:p>
            <a:r>
              <a:rPr lang="en-US" dirty="0"/>
              <a:t>Phil Paparodis</a:t>
            </a:r>
          </a:p>
          <a:p>
            <a:pPr lvl="1"/>
            <a:r>
              <a:rPr lang="en-US" dirty="0">
                <a:hlinkClick r:id="rId4"/>
              </a:rPr>
              <a:t>paparodis.phil@epa.gov</a:t>
            </a:r>
            <a:endParaRPr lang="en-US" dirty="0"/>
          </a:p>
          <a:p>
            <a:pPr lvl="1"/>
            <a:r>
              <a:rPr lang="en-US" dirty="0"/>
              <a:t>202-566-0324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2F615-8E9E-4EA8-B31C-378C1CB4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2" descr="Image result for shocked face free images">
            <a:extLst>
              <a:ext uri="{FF2B5EF4-FFF2-40B4-BE49-F238E27FC236}">
                <a16:creationId xmlns:a16="http://schemas.microsoft.com/office/drawing/2014/main" id="{ABE2711F-B16C-4362-BA2B-A7498568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38" y="2168804"/>
            <a:ext cx="25755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3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2B3FF72-0F71-4658-BB23-C2DC274B8977}"/>
              </a:ext>
            </a:extLst>
          </p:cNvPr>
          <p:cNvSpPr/>
          <p:nvPr/>
        </p:nvSpPr>
        <p:spPr>
          <a:xfrm>
            <a:off x="1294226" y="1444487"/>
            <a:ext cx="7652823" cy="3896139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97E4CF0-F949-4874-889D-12BE766049FF}"/>
              </a:ext>
            </a:extLst>
          </p:cNvPr>
          <p:cNvSpPr/>
          <p:nvPr/>
        </p:nvSpPr>
        <p:spPr>
          <a:xfrm>
            <a:off x="1555649" y="1662332"/>
            <a:ext cx="4038600" cy="2031274"/>
          </a:xfrm>
          <a:prstGeom prst="flowChartTerminator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73C8D868-EBE7-4A65-9DBE-C057E053003A}"/>
              </a:ext>
            </a:extLst>
          </p:cNvPr>
          <p:cNvSpPr/>
          <p:nvPr/>
        </p:nvSpPr>
        <p:spPr>
          <a:xfrm>
            <a:off x="4603649" y="1662332"/>
            <a:ext cx="4038600" cy="2031274"/>
          </a:xfrm>
          <a:prstGeom prst="flowChartTerminator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4561A27-DBC2-4A13-9D3D-20F99926DE61}"/>
              </a:ext>
            </a:extLst>
          </p:cNvPr>
          <p:cNvSpPr/>
          <p:nvPr/>
        </p:nvSpPr>
        <p:spPr>
          <a:xfrm>
            <a:off x="1555649" y="3110132"/>
            <a:ext cx="4038600" cy="2031274"/>
          </a:xfrm>
          <a:prstGeom prst="flowChartTerminator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1B80F28E-C0C6-4CED-B616-5E0EBD5FB564}"/>
              </a:ext>
            </a:extLst>
          </p:cNvPr>
          <p:cNvSpPr/>
          <p:nvPr/>
        </p:nvSpPr>
        <p:spPr>
          <a:xfrm>
            <a:off x="4603649" y="3110132"/>
            <a:ext cx="4038600" cy="2031274"/>
          </a:xfrm>
          <a:prstGeom prst="flowChartTerminator">
            <a:avLst/>
          </a:prstGeom>
          <a:noFill/>
          <a:ln w="25400">
            <a:solidFill>
              <a:schemeClr val="tx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2956C937-FD77-4CF2-92A7-E8BD9742FF1C}"/>
              </a:ext>
            </a:extLst>
          </p:cNvPr>
          <p:cNvSpPr/>
          <p:nvPr/>
        </p:nvSpPr>
        <p:spPr>
          <a:xfrm>
            <a:off x="3536849" y="2729132"/>
            <a:ext cx="3200400" cy="1295400"/>
          </a:xfrm>
          <a:prstGeom prst="flowChartTerminator">
            <a:avLst/>
          </a:prstGeom>
          <a:solidFill>
            <a:schemeClr val="tx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A33D2-299D-4A5F-B7DD-9F96EC1FA4C1}"/>
              </a:ext>
            </a:extLst>
          </p:cNvPr>
          <p:cNvSpPr txBox="1"/>
          <p:nvPr/>
        </p:nvSpPr>
        <p:spPr>
          <a:xfrm>
            <a:off x="2009339" y="1851344"/>
            <a:ext cx="2594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A574AE-3E1D-43D9-A59A-BE3B75C5D151}"/>
              </a:ext>
            </a:extLst>
          </p:cNvPr>
          <p:cNvSpPr txBox="1"/>
          <p:nvPr/>
        </p:nvSpPr>
        <p:spPr>
          <a:xfrm>
            <a:off x="5879998" y="1843406"/>
            <a:ext cx="200025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Ecosystems Platform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CFAD7-AEA5-4321-A7D6-5DBA410CFCC2}"/>
              </a:ext>
            </a:extLst>
          </p:cNvPr>
          <p:cNvSpPr txBox="1"/>
          <p:nvPr/>
        </p:nvSpPr>
        <p:spPr>
          <a:xfrm>
            <a:off x="2570062" y="4644617"/>
            <a:ext cx="1500187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IoT Platform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BB77-DDB6-410F-9E01-C353B9D79ABC}"/>
              </a:ext>
            </a:extLst>
          </p:cNvPr>
          <p:cNvSpPr txBox="1"/>
          <p:nvPr/>
        </p:nvSpPr>
        <p:spPr>
          <a:xfrm>
            <a:off x="5594249" y="4644616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Systems Platform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CFB69-FAB8-4CF1-AC1E-5CCE4371F03B}"/>
              </a:ext>
            </a:extLst>
          </p:cNvPr>
          <p:cNvSpPr txBox="1"/>
          <p:nvPr/>
        </p:nvSpPr>
        <p:spPr>
          <a:xfrm>
            <a:off x="4298849" y="3222943"/>
            <a:ext cx="2000251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Intelligence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EC954-2319-44F1-9D3E-9920D8716A92}"/>
              </a:ext>
            </a:extLst>
          </p:cNvPr>
          <p:cNvSpPr txBox="1"/>
          <p:nvPr/>
        </p:nvSpPr>
        <p:spPr>
          <a:xfrm>
            <a:off x="1244989" y="67173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ALL ABOUT THE CUSTOMER . . . 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58E7CE28-DBD9-49BA-AE5D-5CE09A3591FA}"/>
              </a:ext>
            </a:extLst>
          </p:cNvPr>
          <p:cNvSpPr/>
          <p:nvPr/>
        </p:nvSpPr>
        <p:spPr>
          <a:xfrm rot="12929070">
            <a:off x="3435694" y="3235203"/>
            <a:ext cx="3321717" cy="304800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E620C02-DAAC-4E44-9C1C-264AB88D2B37}"/>
              </a:ext>
            </a:extLst>
          </p:cNvPr>
          <p:cNvSpPr/>
          <p:nvPr/>
        </p:nvSpPr>
        <p:spPr>
          <a:xfrm rot="10800000">
            <a:off x="4375049" y="2151183"/>
            <a:ext cx="2057400" cy="304800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9A772A5A-719A-4899-9575-2792C8DC0D17}"/>
              </a:ext>
            </a:extLst>
          </p:cNvPr>
          <p:cNvSpPr/>
          <p:nvPr/>
        </p:nvSpPr>
        <p:spPr>
          <a:xfrm rot="16200000">
            <a:off x="2377652" y="3310630"/>
            <a:ext cx="1885005" cy="304800"/>
          </a:xfrm>
          <a:prstGeom prst="rightArrow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668458-D505-4E0D-B670-E01E523C8D93}"/>
              </a:ext>
            </a:extLst>
          </p:cNvPr>
          <p:cNvSpPr txBox="1"/>
          <p:nvPr/>
        </p:nvSpPr>
        <p:spPr>
          <a:xfrm>
            <a:off x="1244989" y="551180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. . AND BUSINESS VALUE!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029E9B-D63F-44B7-BF5F-E321B8E868CB}"/>
              </a:ext>
            </a:extLst>
          </p:cNvPr>
          <p:cNvSpPr txBox="1"/>
          <p:nvPr/>
        </p:nvSpPr>
        <p:spPr>
          <a:xfrm>
            <a:off x="9666403" y="2559152"/>
            <a:ext cx="2100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satisfied customer is the best business strategy of all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DA022B5-A634-48AC-9377-4BCAB1F5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C4B56B2-6D88-4B92-9BFA-3C0C692697D7}"/>
              </a:ext>
            </a:extLst>
          </p:cNvPr>
          <p:cNvSpPr txBox="1"/>
          <p:nvPr/>
        </p:nvSpPr>
        <p:spPr>
          <a:xfrm>
            <a:off x="2483223" y="4038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Who is the customer? – Everyone!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9D909-505F-4D88-9C9E-9B53F213C1BB}"/>
              </a:ext>
            </a:extLst>
          </p:cNvPr>
          <p:cNvSpPr txBox="1"/>
          <p:nvPr/>
        </p:nvSpPr>
        <p:spPr>
          <a:xfrm>
            <a:off x="2483223" y="5410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When do they want it? – Now!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5759D-E60F-4F26-8525-E20DAD7AF9E4}"/>
              </a:ext>
            </a:extLst>
          </p:cNvPr>
          <p:cNvSpPr txBox="1"/>
          <p:nvPr/>
        </p:nvSpPr>
        <p:spPr>
          <a:xfrm>
            <a:off x="2483223" y="4724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What do they want? – Everything!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5E0FF6-0576-4808-A76B-3330DC7ABA8F}"/>
              </a:ext>
            </a:extLst>
          </p:cNvPr>
          <p:cNvSpPr txBox="1"/>
          <p:nvPr/>
        </p:nvSpPr>
        <p:spPr>
          <a:xfrm>
            <a:off x="2483223" y="613546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Where do they want to get it? – Their devices! </a:t>
            </a:r>
          </a:p>
        </p:txBody>
      </p:sp>
      <p:pic>
        <p:nvPicPr>
          <p:cNvPr id="18" name="Picture 4" descr="Related image">
            <a:extLst>
              <a:ext uri="{FF2B5EF4-FFF2-40B4-BE49-F238E27FC236}">
                <a16:creationId xmlns:a16="http://schemas.microsoft.com/office/drawing/2014/main" id="{71A2C000-55D9-4393-B11E-F806021D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9701"/>
            <a:ext cx="7744301" cy="3855720"/>
          </a:xfrm>
          <a:prstGeom prst="rect">
            <a:avLst/>
          </a:prstGeom>
          <a:noFill/>
          <a:effectLst>
            <a:outerShdw blurRad="190500" dist="1905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satisfied customer free images">
            <a:extLst>
              <a:ext uri="{FF2B5EF4-FFF2-40B4-BE49-F238E27FC236}">
                <a16:creationId xmlns:a16="http://schemas.microsoft.com/office/drawing/2014/main" id="{D9FAF933-D0F2-4E30-9E00-442BCA8FD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371" y="940752"/>
            <a:ext cx="3410426" cy="2273618"/>
          </a:xfrm>
          <a:prstGeom prst="rect">
            <a:avLst/>
          </a:prstGeom>
          <a:noFill/>
          <a:effectLst>
            <a:outerShdw blurRad="190500" dist="1905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41A1740-50D9-4410-9358-F485704A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69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11A35-F060-47C8-9084-06658C68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What’s a body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CFB4-4465-414C-A80E-93F23E9CF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Evaluate</a:t>
            </a:r>
          </a:p>
          <a:p>
            <a:r>
              <a:rPr lang="en-US" sz="3200" dirty="0"/>
              <a:t>Transform</a:t>
            </a:r>
          </a:p>
          <a:p>
            <a:r>
              <a:rPr lang="en-US" sz="3200" dirty="0"/>
              <a:t>Develop</a:t>
            </a:r>
          </a:p>
          <a:p>
            <a:r>
              <a:rPr lang="en-US" sz="3200" dirty="0"/>
              <a:t>Deliver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E2F0E9-9807-4629-A6FB-2032B37C7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697531"/>
              </p:ext>
            </p:extLst>
          </p:nvPr>
        </p:nvGraphicFramePr>
        <p:xfrm>
          <a:off x="5408251" y="719666"/>
          <a:ext cx="609808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0341C-603B-426D-BE98-BD15A65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531EDC5F-FF68-4802-880A-82CBB6639BDE}"/>
              </a:ext>
            </a:extLst>
          </p:cNvPr>
          <p:cNvSpPr/>
          <p:nvPr/>
        </p:nvSpPr>
        <p:spPr>
          <a:xfrm>
            <a:off x="10058400" y="1237127"/>
            <a:ext cx="1775012" cy="129091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/>
              <a:t> Disrupt?</a:t>
            </a:r>
          </a:p>
        </p:txBody>
      </p:sp>
      <p:pic>
        <p:nvPicPr>
          <p:cNvPr id="10" name="Graphic 9" descr="Repeat">
            <a:extLst>
              <a:ext uri="{FF2B5EF4-FFF2-40B4-BE49-F238E27FC236}">
                <a16:creationId xmlns:a16="http://schemas.microsoft.com/office/drawing/2014/main" id="{D72EE018-18A3-4D0F-82DC-0EFE191B8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8000093" y="29717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89044-CD21-4283-87E5-F60D6DD498F1}"/>
              </a:ext>
            </a:extLst>
          </p:cNvPr>
          <p:cNvSpPr txBox="1"/>
          <p:nvPr/>
        </p:nvSpPr>
        <p:spPr>
          <a:xfrm>
            <a:off x="1497106" y="323986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 the customer journey and life cycles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D7820-EE17-4F45-BEAD-82164F840C5B}"/>
              </a:ext>
            </a:extLst>
          </p:cNvPr>
          <p:cNvSpPr txBox="1"/>
          <p:nvPr/>
        </p:nvSpPr>
        <p:spPr>
          <a:xfrm>
            <a:off x="1497106" y="4497169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Set objectives to achieve customer </a:t>
            </a:r>
            <a:r>
              <a:rPr lang="en-US" sz="3600" i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organizational benefits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FBF54-2856-476A-B060-C04CA6C773A5}"/>
              </a:ext>
            </a:extLst>
          </p:cNvPr>
          <p:cNvSpPr txBox="1"/>
          <p:nvPr/>
        </p:nvSpPr>
        <p:spPr>
          <a:xfrm>
            <a:off x="1497106" y="247786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Key Things to Keep in Mind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CE39C-4861-4C7C-8A5A-D773C4C7C67F}"/>
              </a:ext>
            </a:extLst>
          </p:cNvPr>
          <p:cNvSpPr txBox="1"/>
          <p:nvPr/>
        </p:nvSpPr>
        <p:spPr>
          <a:xfrm>
            <a:off x="1497106" y="12586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Embrace, plan and do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E64BE-DCD4-4D77-B5FF-5EE2E308AB84}"/>
              </a:ext>
            </a:extLst>
          </p:cNvPr>
          <p:cNvSpPr txBox="1"/>
          <p:nvPr/>
        </p:nvSpPr>
        <p:spPr>
          <a:xfrm>
            <a:off x="1497106" y="5875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Disruption is Inevitable </a:t>
            </a: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333958D7-346C-4015-A8F8-9954AEB98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9" y="267990"/>
            <a:ext cx="3154680" cy="1752600"/>
          </a:xfrm>
          <a:prstGeom prst="rect">
            <a:avLst/>
          </a:prstGeom>
          <a:noFill/>
          <a:effectLst>
            <a:outerShdw blurRad="190500" dist="190500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Related image">
            <a:extLst>
              <a:ext uri="{FF2B5EF4-FFF2-40B4-BE49-F238E27FC236}">
                <a16:creationId xmlns:a16="http://schemas.microsoft.com/office/drawing/2014/main" id="{6CB3B279-4097-4339-99CB-D44867ADB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13" y="5410200"/>
            <a:ext cx="9144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xtLst/>
        </p:spPr>
      </p:pic>
      <p:pic>
        <p:nvPicPr>
          <p:cNvPr id="26" name="Picture 10" descr="Image result for toothbrush free images">
            <a:extLst>
              <a:ext uri="{FF2B5EF4-FFF2-40B4-BE49-F238E27FC236}">
                <a16:creationId xmlns:a16="http://schemas.microsoft.com/office/drawing/2014/main" id="{1A7C5374-803C-403C-B327-4E2E9A88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399" y="5411727"/>
            <a:ext cx="932383" cy="914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33DA09-C1E0-4692-A139-166800440311}"/>
              </a:ext>
            </a:extLst>
          </p:cNvPr>
          <p:cNvSpPr txBox="1"/>
          <p:nvPr/>
        </p:nvSpPr>
        <p:spPr>
          <a:xfrm>
            <a:off x="1497106" y="588445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products – not projects 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D1995069-C55C-4AA4-B2D0-6CE49D68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and how do we change things?</a:t>
            </a:r>
          </a:p>
        </p:txBody>
      </p:sp>
      <p:pic>
        <p:nvPicPr>
          <p:cNvPr id="5" name="Graphic 4" descr="World">
            <a:extLst>
              <a:ext uri="{FF2B5EF4-FFF2-40B4-BE49-F238E27FC236}">
                <a16:creationId xmlns:a16="http://schemas.microsoft.com/office/drawing/2014/main" id="{AB8A0C2D-B9B5-4E53-A983-37BA3FFF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5166" y="2204662"/>
            <a:ext cx="3666744" cy="36667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1C512-1BD3-4994-930B-625A29DA5E2A}"/>
              </a:ext>
            </a:extLst>
          </p:cNvPr>
          <p:cNvSpPr txBox="1"/>
          <p:nvPr/>
        </p:nvSpPr>
        <p:spPr>
          <a:xfrm>
            <a:off x="1577789" y="5806890"/>
            <a:ext cx="9379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 actually Sensible Digital Transformation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68EB2F-2592-429B-B721-3DE1E543B728}"/>
              </a:ext>
            </a:extLst>
          </p:cNvPr>
          <p:cNvSpPr txBox="1">
            <a:spLocks/>
          </p:cNvSpPr>
          <p:nvPr/>
        </p:nvSpPr>
        <p:spPr>
          <a:xfrm>
            <a:off x="1148154" y="1625133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Answer – Controlled Disruption</a:t>
            </a:r>
          </a:p>
        </p:txBody>
      </p:sp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CC967F54-C03E-42B5-9520-94E635187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36" y="3047026"/>
            <a:ext cx="16459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A5DC39-C907-403B-99AF-77D6F3E976A1}"/>
              </a:ext>
            </a:extLst>
          </p:cNvPr>
          <p:cNvSpPr txBox="1"/>
          <p:nvPr/>
        </p:nvSpPr>
        <p:spPr>
          <a:xfrm>
            <a:off x="2626673" y="3522441"/>
            <a:ext cx="457200" cy="79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11" name="Picture 8" descr="Image result for steering wheel free images">
            <a:extLst>
              <a:ext uri="{FF2B5EF4-FFF2-40B4-BE49-F238E27FC236}">
                <a16:creationId xmlns:a16="http://schemas.microsoft.com/office/drawing/2014/main" id="{BB21F90A-20BF-4E2C-BC22-109A26A8C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43" y="3104585"/>
            <a:ext cx="136910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FC2104-4787-478C-A737-D3C62829F438}"/>
              </a:ext>
            </a:extLst>
          </p:cNvPr>
          <p:cNvSpPr txBox="1"/>
          <p:nvPr/>
        </p:nvSpPr>
        <p:spPr>
          <a:xfrm>
            <a:off x="4966473" y="3513480"/>
            <a:ext cx="457200" cy="797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B5358B6-5FE2-4885-8857-FF61F2E9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73" y="3047026"/>
            <a:ext cx="151447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15A5147-AA88-4AE2-9837-95E732BDA37D}"/>
              </a:ext>
            </a:extLst>
          </p:cNvPr>
          <p:cNvSpPr txBox="1"/>
          <p:nvPr/>
        </p:nvSpPr>
        <p:spPr>
          <a:xfrm>
            <a:off x="7503480" y="3540377"/>
            <a:ext cx="45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1341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10405128" cy="1478570"/>
          </a:xfrm>
        </p:spPr>
        <p:txBody>
          <a:bodyPr/>
          <a:lstStyle/>
          <a:p>
            <a:r>
              <a:rPr lang="en-US" dirty="0"/>
              <a:t>EPA: Mission Shared Services Program (MSSP)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FD8B6-22F6-4D47-9D81-24E430D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7260466" cy="35417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“The MSSP develops and promotes the business processes and technology framework to deliver shared services that optimize the collection and use of environmental data.”</a:t>
            </a:r>
          </a:p>
        </p:txBody>
      </p:sp>
      <p:pic>
        <p:nvPicPr>
          <p:cNvPr id="5" name="Graphic 4" descr="World">
            <a:extLst>
              <a:ext uri="{FF2B5EF4-FFF2-40B4-BE49-F238E27FC236}">
                <a16:creationId xmlns:a16="http://schemas.microsoft.com/office/drawing/2014/main" id="{AB8A0C2D-B9B5-4E53-A983-37BA3FFF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0643" y="2421900"/>
            <a:ext cx="3666744" cy="36667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1C512-1BD3-4994-930B-625A29DA5E2A}"/>
              </a:ext>
            </a:extLst>
          </p:cNvPr>
          <p:cNvSpPr txBox="1"/>
          <p:nvPr/>
        </p:nvSpPr>
        <p:spPr>
          <a:xfrm>
            <a:off x="4771646" y="5609671"/>
            <a:ext cx="380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… by Everyone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A54D1933-93E7-4AAC-8409-6ACDD460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08" y="2381251"/>
            <a:ext cx="37528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7D43D320-D530-460C-993A-974FA0E308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5524848"/>
              </p:ext>
            </p:extLst>
          </p:nvPr>
        </p:nvGraphicFramePr>
        <p:xfrm>
          <a:off x="-88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A47AAA4-967C-42DF-9B28-318DA96A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411" y="618518"/>
            <a:ext cx="4504013" cy="1478570"/>
          </a:xfrm>
        </p:spPr>
        <p:txBody>
          <a:bodyPr/>
          <a:lstStyle/>
          <a:p>
            <a:r>
              <a:rPr lang="en-US" dirty="0"/>
              <a:t>It’s not about</a:t>
            </a:r>
            <a:br>
              <a:rPr lang="en-US" dirty="0"/>
            </a:br>
            <a:r>
              <a:rPr lang="en-US" dirty="0"/>
              <a:t>technology alone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2EF47-AF77-43AA-A61D-F00BD418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9594E-5A92-4CD9-8564-5AC5E5B82919}"/>
              </a:ext>
            </a:extLst>
          </p:cNvPr>
          <p:cNvSpPr txBox="1"/>
          <p:nvPr/>
        </p:nvSpPr>
        <p:spPr>
          <a:xfrm>
            <a:off x="8601924" y="2976801"/>
            <a:ext cx="244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Culture</a:t>
            </a: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28D98092-0158-4EA9-A13A-C935CF44AD93}"/>
              </a:ext>
            </a:extLst>
          </p:cNvPr>
          <p:cNvSpPr/>
          <p:nvPr/>
        </p:nvSpPr>
        <p:spPr>
          <a:xfrm>
            <a:off x="6997147" y="3101009"/>
            <a:ext cx="1470991" cy="631981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8BFF02-A712-424D-80EE-E8ABD6CADEFD}"/>
              </a:ext>
            </a:extLst>
          </p:cNvPr>
          <p:cNvSpPr txBox="1"/>
          <p:nvPr/>
        </p:nvSpPr>
        <p:spPr>
          <a:xfrm>
            <a:off x="7501220" y="5513942"/>
            <a:ext cx="316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 . . we </a:t>
            </a:r>
            <a:r>
              <a:rPr lang="en-US" u="sng" dirty="0"/>
              <a:t>will</a:t>
            </a:r>
            <a:r>
              <a:rPr lang="en-US" dirty="0"/>
              <a:t> talk about it soon</a:t>
            </a:r>
          </a:p>
        </p:txBody>
      </p:sp>
    </p:spTree>
    <p:extLst>
      <p:ext uri="{BB962C8B-B14F-4D97-AF65-F5344CB8AC3E}">
        <p14:creationId xmlns:p14="http://schemas.microsoft.com/office/powerpoint/2010/main" val="34349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3373</TotalTime>
  <Words>1047</Words>
  <Application>Microsoft Office PowerPoint</Application>
  <PresentationFormat>Widescreen</PresentationFormat>
  <Paragraphs>317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Brush Script MT</vt:lpstr>
      <vt:lpstr>Calibri</vt:lpstr>
      <vt:lpstr>Trebuchet MS</vt:lpstr>
      <vt:lpstr>Tw Cen MT</vt:lpstr>
      <vt:lpstr>Verdana</vt:lpstr>
      <vt:lpstr>Circuit</vt:lpstr>
      <vt:lpstr>Mission Shared Services Program</vt:lpstr>
      <vt:lpstr>PowerPoint Presentation</vt:lpstr>
      <vt:lpstr>PowerPoint Presentation</vt:lpstr>
      <vt:lpstr>PowerPoint Presentation</vt:lpstr>
      <vt:lpstr>What’s a body to do?</vt:lpstr>
      <vt:lpstr>PowerPoint Presentation</vt:lpstr>
      <vt:lpstr>What and how do we change things?</vt:lpstr>
      <vt:lpstr>EPA: Mission Shared Services Program (MSSP)</vt:lpstr>
      <vt:lpstr>It’s not about technology alone</vt:lpstr>
      <vt:lpstr>Mission Shared Services Workgroup (MSSwg)</vt:lpstr>
      <vt:lpstr>OK, Now the Technology - shared Services Platform (SSP)</vt:lpstr>
      <vt:lpstr>shared Services Platform (SSP)</vt:lpstr>
      <vt:lpstr>shared Services Platform (SSP)</vt:lpstr>
      <vt:lpstr>shared Services Platform (SSP)</vt:lpstr>
      <vt:lpstr>shared Services Platform (SSP)</vt:lpstr>
      <vt:lpstr>shared Services Platform  (notional)</vt:lpstr>
      <vt:lpstr>Service Catalog</vt:lpstr>
      <vt:lpstr>API Mediation Layer (GATEWAY)</vt:lpstr>
      <vt:lpstr>API Mediation Layer (GATEWAY)</vt:lpstr>
      <vt:lpstr>A Shared service Vertical – LVS Code set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Shared Services Program</dc:title>
  <dc:creator>Newman, Steve</dc:creator>
  <cp:lastModifiedBy>Newman, Steve</cp:lastModifiedBy>
  <cp:revision>34</cp:revision>
  <dcterms:created xsi:type="dcterms:W3CDTF">2018-10-19T15:16:02Z</dcterms:created>
  <dcterms:modified xsi:type="dcterms:W3CDTF">2018-10-21T23:33:49Z</dcterms:modified>
</cp:coreProperties>
</file>