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6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01CC2-3DBA-4DEA-AED3-1FE574DC87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67CF23-878E-473E-9B4A-B134B335AE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32CFF-9F92-4690-9EAE-0036064F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39F-E352-4165-B70D-17B153637D9C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3B0CB-E522-40F6-86F8-9DC11A4B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5D0A1-9091-418C-A7E7-3583D6282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A3B9-CB90-4B0D-A7FC-2EB9BD1B7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783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A6DBF-D255-4B7D-BB34-3DC0277F4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5489F-D460-408D-B12C-92972C945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32380-1D87-4964-93B1-6E793FB3F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39F-E352-4165-B70D-17B153637D9C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E184E-0AF2-47C3-898E-B8B7A5BB7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BDF8E-013A-4D55-87CF-6A2C6BDC9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A3B9-CB90-4B0D-A7FC-2EB9BD1B7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64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D044F3-C41D-493F-B17C-EFBAC1DA60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48CA5-D58B-4897-847B-1A80ACE99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14318-B8E9-4FF8-95C3-BB8639FEF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39F-E352-4165-B70D-17B153637D9C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2ADEC-1360-4E0C-832C-9F4F17093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F052F-FD67-4416-A37B-2A971BDED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A3B9-CB90-4B0D-A7FC-2EB9BD1B7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19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161A-147C-4295-B886-4D4EBA526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96BDF-8522-4ED2-9FE8-23A797016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5157F-1A2C-459C-986B-822C34A91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39F-E352-4165-B70D-17B153637D9C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5D3BC-BC47-4758-95C2-8FD301F3D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8841D-3A53-444D-8E97-674E57F26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A3B9-CB90-4B0D-A7FC-2EB9BD1B7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586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77509-4D39-412A-A6F9-5C22B5C0C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704A3-3BA8-4C03-9348-C8BC6513B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7C535-6963-49B1-8B7E-1D1B1499B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39F-E352-4165-B70D-17B153637D9C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86874-912C-49FE-B0B9-BF17FAB51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6EE14-AB8F-48D8-8907-7A1CDCAC3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A3B9-CB90-4B0D-A7FC-2EB9BD1B7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5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011C2-F000-4F79-B68E-BBB052A7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ADB63-DF5F-49E1-8213-726C03C5D8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8ECFE2-161B-4B34-92B0-AB426943A8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52ECCC-F02E-47C9-81DC-81F4834FE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39F-E352-4165-B70D-17B153637D9C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A456FA-9896-4855-AE6E-D964E9A7F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D67AAF-6B4D-4A75-AE5E-E54D9C1EB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A3B9-CB90-4B0D-A7FC-2EB9BD1B7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67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3B435-B1FA-4889-8875-467D1ECF6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D3166-6973-4173-92E8-09359D9A5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8B734A-A724-4522-933B-E41966156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BDDAE9-5A5F-4BFA-9738-993F4723D7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14ADD-08AD-492B-9115-D6E451471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09673A-7738-4263-BECF-122AEA931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39F-E352-4165-B70D-17B153637D9C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C1ACD4-E834-4D5E-80C7-03717B00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8A5E55-0A94-41AD-A3F0-77EB854B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A3B9-CB90-4B0D-A7FC-2EB9BD1B7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26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D5AEC-3EE8-4442-AEB5-B11A0B5AC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024BDF-94DF-4863-80A6-20DC7D499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39F-E352-4165-B70D-17B153637D9C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3199A7-E06E-45D1-ABF4-D5DD45D73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EB18BA-D83B-44B6-9A80-8EA72A401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A3B9-CB90-4B0D-A7FC-2EB9BD1B7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40D919-C8C4-41AC-8CEB-63F3E33A5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39F-E352-4165-B70D-17B153637D9C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D91D34-DCFE-4A3D-958B-8C0AE3C85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02134A-D62F-469D-A53C-C52B4FE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A3B9-CB90-4B0D-A7FC-2EB9BD1B7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5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5ACE5-AEDD-45B1-B5C2-322C44DD0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27FA5-2468-430F-9DE0-85C69D1B1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FE6FE1-80AF-4CB6-B71C-AD5C94226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F931D0-3C1B-4FEB-9B8F-09A6EAB95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39F-E352-4165-B70D-17B153637D9C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301E04-99A3-4F07-B2A7-9776EAB19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B05B2-EE64-4377-A9BD-04FF388E9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A3B9-CB90-4B0D-A7FC-2EB9BD1B7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1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FF563-332D-49B6-B3DD-73C0457F0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D2DB7C-7ED7-48E6-B579-417F74A9F7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930900-C272-435E-8FAE-FD8277A554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7CD632-89AB-4DC2-83B5-5440B3C24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39F-E352-4165-B70D-17B153637D9C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E2D685-8DDF-47DF-BDDF-AF0021266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506DD-E51F-4F72-8185-B87A5DFBE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A3B9-CB90-4B0D-A7FC-2EB9BD1B7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3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40F84B-E04D-4CDC-A958-6AA039934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FD667A-4201-43EA-9CBE-870E6772B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F7404-891A-4A89-A34F-0D16188060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5039F-E352-4165-B70D-17B153637D9C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6CAC-E5CF-4F88-8038-80A9A9CD2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8C49E-0350-4AA1-A25C-83F91DC43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0A3B9-CB90-4B0D-A7FC-2EB9BD1B7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1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FD42F0-2DFF-4FC6-BA56-93450FF96D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52895"/>
            <a:ext cx="12195545" cy="590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948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B77AE9A-77D3-4A59-8D85-BAB28DB39A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028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646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krakouskas</dc:creator>
  <cp:lastModifiedBy> </cp:lastModifiedBy>
  <cp:revision>1</cp:revision>
  <dcterms:created xsi:type="dcterms:W3CDTF">2018-10-16T18:14:37Z</dcterms:created>
  <dcterms:modified xsi:type="dcterms:W3CDTF">2018-10-16T18:15:35Z</dcterms:modified>
</cp:coreProperties>
</file>