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0"/>
  </p:sldMasterIdLst>
  <p:notesMasterIdLst>
    <p:notesMasterId r:id="rId25"/>
  </p:notesMasterIdLst>
  <p:sldIdLst>
    <p:sldId id="276" r:id="rId21"/>
    <p:sldId id="277" r:id="rId22"/>
    <p:sldId id="280" r:id="rId23"/>
    <p:sldId id="2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9"/>
    <a:srgbClr val="82B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3" autoAdjust="0"/>
    <p:restoredTop sz="75180" autoAdjust="0"/>
  </p:normalViewPr>
  <p:slideViewPr>
    <p:cSldViewPr snapToGrid="0">
      <p:cViewPr>
        <p:scale>
          <a:sx n="70" d="100"/>
          <a:sy n="70" d="100"/>
        </p:scale>
        <p:origin x="-195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Master" Target="slideMasters/slideMaster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3.xml"/><Relationship Id="rId28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4CD8A-3FBC-4D1A-BA76-95E0FCB01FC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D3E75-DD7F-476D-A6E8-5722F7953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3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D3E75-DD7F-476D-A6E8-5722F79536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3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0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4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4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6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6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3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9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8461F-BAC8-43FA-B48C-2BBA3E579F9C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3C7B-B295-4749-B197-045CD5E53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4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F73FCEB7-CD02-4399-BA74-12D9191D6F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mc="http://schemas.openxmlformats.org/markup-compatibility/2006" xmlns:mv="urn:schemas-microsoft-com:mac:vml"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ttps://www.eecip.net/Content/Images/front-logo.png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279D76E1-1F14-4172-A902-2E748548AE0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22" y="874048"/>
            <a:ext cx="6553545" cy="5117845"/>
          </a:xfrm>
          <a:prstGeom prst="rect">
            <a:avLst/>
          </a:prstGeom>
          <a:noFill/>
        </p:spPr>
      </p:pic>
      <p:sp>
        <p:nvSpPr>
          <p:cNvPr id="38" name="Rectangle 3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mc="http://schemas.openxmlformats.org/markup-compatibility/2006" xmlns:mv="urn:schemas-microsoft-com:mac:vml"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mc="http://schemas.openxmlformats.org/markup-compatibility/2006" xmlns:mv="urn:schemas-microsoft-com:mac:vml" xmlns:p16="http://schemas.microsoft.com/office/powerpoint/2015/main" xmlns="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90BD8D77-F6AF-491C-8614-6802251C9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E-Enterprise Community Inventory Platform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5E37C015-8144-4A68-AE90-891B02C15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pPr fontAlgn="base"/>
            <a:r>
              <a:rPr lang="en-US" sz="1700" dirty="0">
                <a:solidFill>
                  <a:srgbClr val="FFFFFF"/>
                </a:solidFill>
              </a:rPr>
              <a:t>The E-Enterprise Community Inventory Platform is an</a:t>
            </a:r>
            <a:r>
              <a:rPr lang="en-US" sz="1700" dirty="0" smtClean="0">
                <a:solidFill>
                  <a:srgbClr val="FFFFFF"/>
                </a:solidFill>
              </a:rPr>
              <a:t>  </a:t>
            </a:r>
            <a:r>
              <a:rPr lang="en-US" sz="1700" b="1" dirty="0" smtClean="0">
                <a:solidFill>
                  <a:srgbClr val="FFFFFF"/>
                </a:solidFill>
              </a:rPr>
              <a:t>online </a:t>
            </a:r>
            <a:r>
              <a:rPr lang="en-US" sz="1700" b="1" dirty="0">
                <a:solidFill>
                  <a:srgbClr val="FFFFFF"/>
                </a:solidFill>
              </a:rPr>
              <a:t>community</a:t>
            </a:r>
            <a:r>
              <a:rPr lang="en-US" sz="1700" dirty="0" smtClean="0">
                <a:solidFill>
                  <a:srgbClr val="FFFFFF"/>
                </a:solidFill>
              </a:rPr>
              <a:t>  and  </a:t>
            </a:r>
            <a:r>
              <a:rPr lang="en-US" sz="1700" b="1" dirty="0" smtClean="0">
                <a:solidFill>
                  <a:srgbClr val="FFFFFF"/>
                </a:solidFill>
              </a:rPr>
              <a:t>living </a:t>
            </a:r>
            <a:r>
              <a:rPr lang="en-US" sz="1700" b="1" dirty="0">
                <a:solidFill>
                  <a:srgbClr val="FFFFFF"/>
                </a:solidFill>
              </a:rPr>
              <a:t>project </a:t>
            </a:r>
            <a:r>
              <a:rPr lang="en-US" sz="1700" b="1" dirty="0" smtClean="0">
                <a:solidFill>
                  <a:srgbClr val="FFFFFF"/>
                </a:solidFill>
              </a:rPr>
              <a:t>inventory </a:t>
            </a:r>
            <a:r>
              <a:rPr lang="en-US" sz="1700" dirty="0" smtClean="0">
                <a:solidFill>
                  <a:srgbClr val="FFFFFF"/>
                </a:solidFill>
              </a:rPr>
              <a:t> </a:t>
            </a:r>
            <a:r>
              <a:rPr lang="en-US" sz="1700" dirty="0">
                <a:solidFill>
                  <a:srgbClr val="FFFFFF"/>
                </a:solidFill>
              </a:rPr>
              <a:t>for </a:t>
            </a:r>
            <a:r>
              <a:rPr lang="en-US" sz="1700" dirty="0" smtClean="0">
                <a:solidFill>
                  <a:srgbClr val="FFFFFF"/>
                </a:solidFill>
              </a:rPr>
              <a:t>State, Local, Tribal, and Federal </a:t>
            </a:r>
            <a:r>
              <a:rPr lang="en-US" sz="1700" dirty="0">
                <a:solidFill>
                  <a:srgbClr val="FFFFFF"/>
                </a:solidFill>
              </a:rPr>
              <a:t>environmental agencies and their employees across the US.  </a:t>
            </a:r>
            <a:endParaRPr lang="en-US" sz="1700" b="0" i="0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903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mc="http://schemas.openxmlformats.org/markup-compatibility/2006" xmlns:mv="urn:schemas-microsoft-com:mac:vml"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mc="http://schemas.openxmlformats.org/markup-compatibility/2006" xmlns:mv="urn:schemas-microsoft-com:mac:vml"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CB53F7DA-B5AB-40B1-B07A-91FEA62B8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34467"/>
            <a:ext cx="10905066" cy="498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7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6" y="376011"/>
            <a:ext cx="10929257" cy="163049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209D99"/>
                </a:solidFill>
              </a:rPr>
              <a:t>EECIP Steering Group Members</a:t>
            </a:r>
            <a:endParaRPr lang="en-US" sz="3600" dirty="0">
              <a:solidFill>
                <a:srgbClr val="209D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35" y="1700820"/>
            <a:ext cx="7803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09D99"/>
              </a:solidFill>
              <a:latin typeface="Gill Sans" panose="020B05020201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0447" y="2366113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4584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</a:t>
                      </a:r>
                      <a:r>
                        <a:rPr lang="en-US" baseline="0" dirty="0" smtClean="0"/>
                        <a:t>s Simmers,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Hampshire DOIT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Letty</a:t>
                      </a:r>
                      <a:r>
                        <a:rPr lang="en-US" dirty="0" smtClean="0"/>
                        <a:t> Hardee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Arkansas DEQ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April </a:t>
                      </a:r>
                      <a:r>
                        <a:rPr lang="en-US" dirty="0" err="1" smtClean="0"/>
                        <a:t>Hathcoat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Cherokee</a:t>
                      </a:r>
                      <a:r>
                        <a:rPr lang="en-US" baseline="0" dirty="0" smtClean="0"/>
                        <a:t> 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Andy Putnam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Colorado</a:t>
                      </a:r>
                      <a:r>
                        <a:rPr lang="en-US" baseline="0" dirty="0" smtClean="0"/>
                        <a:t> DPHE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Lydia </a:t>
                      </a:r>
                      <a:r>
                        <a:rPr lang="en-US" dirty="0" err="1" smtClean="0"/>
                        <a:t>Scheer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Institute for Tribal Environmental</a:t>
                      </a:r>
                      <a:r>
                        <a:rPr lang="en-US" baseline="0" dirty="0" smtClean="0"/>
                        <a:t> Professionals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Ted </a:t>
                      </a:r>
                      <a:r>
                        <a:rPr lang="en-US" dirty="0" err="1" smtClean="0"/>
                        <a:t>Saad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Massachusetts DEP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 Montoya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Mexico 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Vicky</a:t>
                      </a:r>
                      <a:r>
                        <a:rPr lang="en-US" baseline="0" dirty="0" smtClean="0"/>
                        <a:t> Hutchings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Tennessee DEC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 Girt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Wyoming DEQ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1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McAleer\Downloads\eecip2poster36x24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5" t="5861" b="5811"/>
          <a:stretch/>
        </p:blipFill>
        <p:spPr bwMode="auto">
          <a:xfrm>
            <a:off x="1173707" y="0"/>
            <a:ext cx="9614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09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1195A8EAB28418A502CD44A4C83D7" ma:contentTypeVersion="29" ma:contentTypeDescription="Create a new document." ma:contentTypeScope="" ma:versionID="e7c8801b6781ad4f299157e1caf8b1a2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87b93111-45fc-4200-b3fe-daede21e656b" xmlns:ns6="376c537e-5b86-4d83-b2f8-ced0a83285cd" targetNamespace="http://schemas.microsoft.com/office/2006/metadata/properties" ma:root="true" ma:fieldsID="fc234c56873c2ca8dc5a201893e6cea0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87b93111-45fc-4200-b3fe-daede21e656b"/>
    <xsd:import namespace="376c537e-5b86-4d83-b2f8-ced0a83285cd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SharedWithUsers" minOccurs="0"/>
                <xsd:element ref="ns5:SharedWithDetails" minOccurs="0"/>
                <xsd:element ref="ns6:tag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Updated_x0020_EE_x002e_Net" minOccurs="0"/>
                <xsd:element ref="ns6:MediaServiceEventHashCode" minOccurs="0"/>
                <xsd:element ref="ns6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738cf3bc-ac9e-4b41-84f3-67fb2dd2d565}" ma:internalName="TaxCatchAllLabel" ma:readOnly="true" ma:showField="CatchAllDataLabel" ma:web="87b93111-45fc-4200-b3fe-daede21e65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738cf3bc-ac9e-4b41-84f3-67fb2dd2d565}" ma:internalName="TaxCatchAll" ma:showField="CatchAllData" ma:web="87b93111-45fc-4200-b3fe-daede21e65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93111-45fc-4200-b3fe-daede21e656b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c537e-5b86-4d83-b2f8-ced0a83285cd" elementFormDefault="qualified">
    <xsd:import namespace="http://schemas.microsoft.com/office/2006/documentManagement/types"/>
    <xsd:import namespace="http://schemas.microsoft.com/office/infopath/2007/PartnerControls"/>
    <xsd:element name="tag" ma:index="30" nillable="true" ma:displayName="tag" ma:default="Current" ma:format="Dropdown" ma:internalName="tag">
      <xsd:simpleType>
        <xsd:restriction base="dms:Choice">
          <xsd:enumeration value="Current"/>
          <xsd:enumeration value="Fact Sheet"/>
          <xsd:enumeration value="Archive"/>
          <xsd:enumeration value="Presentation"/>
        </xsd:restriction>
      </xsd:simpleType>
    </xsd:element>
    <xsd:element name="MediaServiceMetadata" ma:index="3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Updated_x0020_EE_x002e_Net" ma:index="35" nillable="true" ma:displayName="Updated EE.Net" ma:internalName="Updated_x0020_EE_x002e_Net">
      <xsd:simpleType>
        <xsd:restriction base="dms:Text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29f62856-1543-49d4-a736-4569d363f533" ContentTypeId="0x0101" PreviousValue="false"/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2017-07-24T04:00:00+00:00</Document_x0020_Creation_x0020_Date>
    <EPA_x0020_Office xmlns="4ffa91fb-a0ff-4ac5-b2db-65c790d184a4">R01-OARM-MIS-MIR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Pucci, Liz</DisplayName>
        <AccountId>789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  <SharedWithUsers xmlns="87b93111-45fc-4200-b3fe-daede21e656b">
      <UserInfo>
        <DisplayName>Rosner, Sheryl</DisplayName>
        <AccountId>131</AccountId>
        <AccountType/>
      </UserInfo>
      <UserInfo>
        <DisplayName>Jones, Doug</DisplayName>
        <AccountId>166</AccountId>
        <AccountType/>
      </UserInfo>
      <UserInfo>
        <DisplayName>Deloach, Anthony</DisplayName>
        <AccountId>1165</AccountId>
        <AccountType/>
      </UserInfo>
      <UserInfo>
        <DisplayName>Hurley, Kevin</DisplayName>
        <AccountId>1648</AccountId>
        <AccountType/>
      </UserInfo>
      <UserInfo>
        <DisplayName>Robert Willis</DisplayName>
        <AccountId>1224</AccountId>
        <AccountType/>
      </UserInfo>
      <UserInfo>
        <DisplayName>Melcer, Allen</DisplayName>
        <AccountId>633</AccountId>
        <AccountType/>
      </UserInfo>
      <UserInfo>
        <DisplayName>Battin, Andrew</DisplayName>
        <AccountId>66</AccountId>
        <AccountType/>
      </UserInfo>
      <UserInfo>
        <DisplayName>Barbery, Andrea</DisplayName>
        <AccountId>7123</AccountId>
        <AccountType/>
      </UserInfo>
      <UserInfo>
        <DisplayName>Osinski, Michael</DisplayName>
        <AccountId>900</AccountId>
        <AccountType/>
      </UserInfo>
      <UserInfo>
        <DisplayName>Young, Margo</DisplayName>
        <AccountId>8654</AccountId>
        <AccountType/>
      </UserInfo>
      <UserInfo>
        <DisplayName>Davies, James</DisplayName>
        <AccountId>1836</AccountId>
        <AccountType/>
      </UserInfo>
      <UserInfo>
        <DisplayName>McFarland, Verne</DisplayName>
        <AccountId>7487</AccountId>
        <AccountType/>
      </UserInfo>
      <UserInfo>
        <DisplayName>Johnson, TheresaP</DisplayName>
        <AccountId>910</AccountId>
        <AccountType/>
      </UserInfo>
      <UserInfo>
        <DisplayName>Murphy, Dan</DisplayName>
        <AccountId>386</AccountId>
        <AccountType/>
      </UserInfo>
      <UserInfo>
        <DisplayName>Dexter, Michael</DisplayName>
        <AccountId>7127</AccountId>
        <AccountType/>
      </UserInfo>
      <UserInfo>
        <DisplayName>Moutoux, Nicole</DisplayName>
        <AccountId>4726</AccountId>
        <AccountType/>
      </UserInfo>
      <UserInfo>
        <DisplayName>Melanson, Kate</DisplayName>
        <AccountId>3725</AccountId>
        <AccountType/>
      </UserInfo>
      <UserInfo>
        <DisplayName>Brownell, Sandra</DisplayName>
        <AccountId>9541</AccountId>
        <AccountType/>
      </UserInfo>
      <UserInfo>
        <DisplayName>Ochs, Michael</DisplayName>
        <AccountId>2435</AccountId>
        <AccountType/>
      </UserInfo>
      <UserInfo>
        <DisplayName>Billups, Angie</DisplayName>
        <AccountId>502</AccountId>
        <AccountType/>
      </UserInfo>
      <UserInfo>
        <DisplayName>Pucci, Liz</DisplayName>
        <AccountId>789</AccountId>
        <AccountType/>
      </UserInfo>
      <UserInfo>
        <DisplayName>Cronkhite, Leslie</DisplayName>
        <AccountId>85</AccountId>
        <AccountType/>
      </UserInfo>
      <UserInfo>
        <DisplayName>Comer, Lisa</DisplayName>
        <AccountId>7132</AccountId>
        <AccountType/>
      </UserInfo>
    </SharedWithUsers>
    <tag xmlns="376c537e-5b86-4d83-b2f8-ced0a83285cd">Current</tag>
    <Updated_x0020_EE_x002e_Net xmlns="376c537e-5b86-4d83-b2f8-ced0a83285cd" xsi:nil="true"/>
  </documentManagement>
</p:properties>
</file>

<file path=customXml/item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F8362-2EF2-416A-A4BD-8EC3B4040AF5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3E1DF11A-BE04-4267-A2A9-D78CB6453BD5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7E939423-AB40-41F7-B273-BD5800DA80A8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251C97C1-9374-43BE-9262-4E9AE8B8CFFF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B3A471AA-964F-4E80-8243-738ED7FA88C9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E6571EE8-D606-4FAA-8539-4863010208DD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C91E99DF-75D8-4D85-8E23-5F8E563570A4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D3BF7CA8-7B85-45C4-8C9B-CFA0714F08BA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9282C221-6952-4728-8B08-FA6F1AD3F7E1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807B6951-8D02-46FB-B883-1FD2AB59AD81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737B9696-0026-45F0-B74A-0BE91966337A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588F231-5D10-4ABB-A323-7730E2C2C290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66335937-D5CD-44E0-BC2F-26600FDB40BB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C70C6512-55E3-438D-BCFD-781B49BA2B1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C0B56219-3AEE-4A03-A177-5E81BBDDD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87b93111-45fc-4200-b3fe-daede21e656b"/>
    <ds:schemaRef ds:uri="376c537e-5b86-4d83-b2f8-ced0a83285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A8EB2D31-00FA-4A46-AC6D-140996D9568A}">
  <ds:schemaRefs>
    <ds:schemaRef ds:uri="Microsoft.SharePoint.Taxonomy.ContentTypeSync"/>
  </ds:schemaRefs>
</ds:datastoreItem>
</file>

<file path=customXml/itemProps7.xml><?xml version="1.0" encoding="utf-8"?>
<ds:datastoreItem xmlns:ds="http://schemas.openxmlformats.org/officeDocument/2006/customXml" ds:itemID="{67F073F5-CD36-4E4E-8CAE-0FC29C3904D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1F0A441F-CAE4-485D-829D-CC50D14A1190}">
  <ds:schemaRefs>
    <ds:schemaRef ds:uri="http://purl.org/dc/terms/"/>
    <ds:schemaRef ds:uri="87b93111-45fc-4200-b3fe-daede21e656b"/>
    <ds:schemaRef ds:uri="http://schemas.microsoft.com/sharepoint.v3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ffa91fb-a0ff-4ac5-b2db-65c790d184a4"/>
    <ds:schemaRef ds:uri="http://schemas.microsoft.com/office/2006/documentManagement/types"/>
    <ds:schemaRef ds:uri="376c537e-5b86-4d83-b2f8-ced0a83285cd"/>
    <ds:schemaRef ds:uri="http://schemas.microsoft.com/sharepoint/v3/fields"/>
    <ds:schemaRef ds:uri="http://schemas.microsoft.com/sharepoint/v3"/>
    <ds:schemaRef ds:uri="http://www.w3.org/XML/1998/namespace"/>
    <ds:schemaRef ds:uri="http://purl.org/dc/dcmitype/"/>
  </ds:schemaRefs>
</ds:datastoreItem>
</file>

<file path=customXml/itemProps9.xml><?xml version="1.0" encoding="utf-8"?>
<ds:datastoreItem xmlns:ds="http://schemas.openxmlformats.org/officeDocument/2006/customXml" ds:itemID="{41B41830-454C-4194-9DE3-0C067095A1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10664</TotalTime>
  <Words>61</Words>
  <Application>Microsoft Office PowerPoint</Application>
  <PresentationFormat>Custom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E-Enterprise Community Inventory Platform</vt:lpstr>
      <vt:lpstr>PowerPoint Presentation</vt:lpstr>
      <vt:lpstr>EECIP Steering Group Members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Template for EE presentation</dc:title>
  <dc:creator>Rosner, Sheryl</dc:creator>
  <cp:lastModifiedBy>Owen McAleer</cp:lastModifiedBy>
  <cp:revision>65</cp:revision>
  <dcterms:created xsi:type="dcterms:W3CDTF">2018-09-27T13:07:35Z</dcterms:created>
  <dcterms:modified xsi:type="dcterms:W3CDTF">2018-10-19T19:54:28Z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0x01010088C1195A8EAB28418A502CD44A4C83D7</vt:lpwstr>
  </property>
  <property fmtid="{D5CDD505-2E9C-101B-9397-08002B2CF9AE}" pid="3" name="TaxKeyword">
    <vt:lpwstr/>
  </property>
  <property fmtid="{D5CDD505-2E9C-101B-9397-08002B2CF9AE}" pid="4" name="EPA Subject">
    <vt:lpwstr/>
  </property>
  <property fmtid="{D5CDD505-2E9C-101B-9397-08002B2CF9AE}" pid="5" name="Document Type">
    <vt:lpwstr/>
  </property>
  <property fmtid="{D5CDD505-2E9C-101B-9397-08002B2CF9AE}" pid="6" name="e3f09c3df709400db2417a7161762d62">
    <vt:lpwstr/>
  </property>
</Properties>
</file>