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customXml/itemProps58.xml" ContentType="application/vnd.openxmlformats-officedocument.customXmlProperties+xml"/>
  <Override PartName="/customXml/itemProps59.xml" ContentType="application/vnd.openxmlformats-officedocument.customXmlProperties+xml"/>
  <Override PartName="/customXml/itemProps60.xml" ContentType="application/vnd.openxmlformats-officedocument.customXmlProperties+xml"/>
  <Override PartName="/customXml/itemProps61.xml" ContentType="application/vnd.openxmlformats-officedocument.customXmlProperties+xml"/>
  <Override PartName="/customXml/itemProps62.xml" ContentType="application/vnd.openxmlformats-officedocument.customXmlProperties+xml"/>
  <Override PartName="/customXml/itemProps63.xml" ContentType="application/vnd.openxmlformats-officedocument.customXmlProperties+xml"/>
  <Override PartName="/customXml/itemProps64.xml" ContentType="application/vnd.openxmlformats-officedocument.customXmlProperties+xml"/>
  <Override PartName="/customXml/itemProps65.xml" ContentType="application/vnd.openxmlformats-officedocument.customXmlProperties+xml"/>
  <Override PartName="/customXml/itemProps66.xml" ContentType="application/vnd.openxmlformats-officedocument.customXmlProperties+xml"/>
  <Override PartName="/customXml/itemProps67.xml" ContentType="application/vnd.openxmlformats-officedocument.customXmlProperties+xml"/>
  <Override PartName="/customXml/itemProps68.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heme/themeOverride1.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2" r:id="rId69"/>
  </p:sldMasterIdLst>
  <p:notesMasterIdLst>
    <p:notesMasterId r:id="rId123"/>
  </p:notesMasterIdLst>
  <p:handoutMasterIdLst>
    <p:handoutMasterId r:id="rId124"/>
  </p:handoutMasterIdLst>
  <p:sldIdLst>
    <p:sldId id="256" r:id="rId70"/>
    <p:sldId id="356" r:id="rId71"/>
    <p:sldId id="372" r:id="rId72"/>
    <p:sldId id="373" r:id="rId73"/>
    <p:sldId id="326" r:id="rId74"/>
    <p:sldId id="375" r:id="rId75"/>
    <p:sldId id="318" r:id="rId76"/>
    <p:sldId id="319" r:id="rId77"/>
    <p:sldId id="360" r:id="rId78"/>
    <p:sldId id="393" r:id="rId79"/>
    <p:sldId id="379" r:id="rId80"/>
    <p:sldId id="387" r:id="rId81"/>
    <p:sldId id="324" r:id="rId82"/>
    <p:sldId id="322" r:id="rId83"/>
    <p:sldId id="335" r:id="rId84"/>
    <p:sldId id="389" r:id="rId85"/>
    <p:sldId id="342" r:id="rId86"/>
    <p:sldId id="343" r:id="rId87"/>
    <p:sldId id="344" r:id="rId88"/>
    <p:sldId id="345" r:id="rId89"/>
    <p:sldId id="346" r:id="rId90"/>
    <p:sldId id="347" r:id="rId91"/>
    <p:sldId id="394" r:id="rId92"/>
    <p:sldId id="351" r:id="rId93"/>
    <p:sldId id="354" r:id="rId94"/>
    <p:sldId id="355" r:id="rId95"/>
    <p:sldId id="327" r:id="rId96"/>
    <p:sldId id="328" r:id="rId97"/>
    <p:sldId id="382" r:id="rId98"/>
    <p:sldId id="391" r:id="rId99"/>
    <p:sldId id="381" r:id="rId100"/>
    <p:sldId id="329" r:id="rId101"/>
    <p:sldId id="374" r:id="rId102"/>
    <p:sldId id="392" r:id="rId103"/>
    <p:sldId id="363" r:id="rId104"/>
    <p:sldId id="358" r:id="rId105"/>
    <p:sldId id="357" r:id="rId106"/>
    <p:sldId id="376" r:id="rId107"/>
    <p:sldId id="369" r:id="rId108"/>
    <p:sldId id="361" r:id="rId109"/>
    <p:sldId id="362" r:id="rId110"/>
    <p:sldId id="364" r:id="rId111"/>
    <p:sldId id="365" r:id="rId112"/>
    <p:sldId id="384" r:id="rId113"/>
    <p:sldId id="377" r:id="rId114"/>
    <p:sldId id="334" r:id="rId115"/>
    <p:sldId id="367" r:id="rId116"/>
    <p:sldId id="396" r:id="rId117"/>
    <p:sldId id="366" r:id="rId118"/>
    <p:sldId id="378" r:id="rId119"/>
    <p:sldId id="385" r:id="rId120"/>
    <p:sldId id="386" r:id="rId121"/>
    <p:sldId id="293" r:id="rId122"/>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DC15572-557F-4CA8-B068-D743D6F468A8}">
          <p14:sldIdLst>
            <p14:sldId id="256"/>
            <p14:sldId id="356"/>
            <p14:sldId id="372"/>
            <p14:sldId id="373"/>
            <p14:sldId id="326"/>
            <p14:sldId id="375"/>
            <p14:sldId id="318"/>
            <p14:sldId id="319"/>
            <p14:sldId id="360"/>
            <p14:sldId id="393"/>
            <p14:sldId id="379"/>
            <p14:sldId id="387"/>
            <p14:sldId id="324"/>
            <p14:sldId id="322"/>
            <p14:sldId id="335"/>
            <p14:sldId id="389"/>
            <p14:sldId id="342"/>
            <p14:sldId id="343"/>
            <p14:sldId id="344"/>
            <p14:sldId id="345"/>
            <p14:sldId id="346"/>
            <p14:sldId id="347"/>
            <p14:sldId id="394"/>
            <p14:sldId id="351"/>
            <p14:sldId id="354"/>
            <p14:sldId id="355"/>
            <p14:sldId id="327"/>
            <p14:sldId id="328"/>
            <p14:sldId id="382"/>
            <p14:sldId id="391"/>
            <p14:sldId id="381"/>
            <p14:sldId id="329"/>
            <p14:sldId id="374"/>
            <p14:sldId id="392"/>
            <p14:sldId id="363"/>
            <p14:sldId id="358"/>
            <p14:sldId id="357"/>
            <p14:sldId id="376"/>
            <p14:sldId id="369"/>
            <p14:sldId id="361"/>
            <p14:sldId id="362"/>
            <p14:sldId id="364"/>
            <p14:sldId id="365"/>
            <p14:sldId id="384"/>
            <p14:sldId id="377"/>
            <p14:sldId id="334"/>
            <p14:sldId id="367"/>
            <p14:sldId id="396"/>
            <p14:sldId id="366"/>
            <p14:sldId id="378"/>
            <p14:sldId id="385"/>
            <p14:sldId id="386"/>
            <p14:sldId id="293"/>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ke, Kimberly D " initials="HKD" lastIdx="35" clrIdx="0">
    <p:extLst/>
  </p:cmAuthor>
  <p:cmAuthor id="2" name="Smiley, Susan" initials="SS" lastIdx="19" clrIdx="1">
    <p:extLst>
      <p:ext uri="{19B8F6BF-5375-455C-9EA6-DF929625EA0E}">
        <p15:presenceInfo xmlns:p15="http://schemas.microsoft.com/office/powerpoint/2012/main" userId="S-1-5-21-1339303556-449845944-1601390327-571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666" autoAdjust="0"/>
    <p:restoredTop sz="86457" autoAdjust="0"/>
  </p:normalViewPr>
  <p:slideViewPr>
    <p:cSldViewPr snapToGrid="0">
      <p:cViewPr varScale="1">
        <p:scale>
          <a:sx n="86" d="100"/>
          <a:sy n="86" d="100"/>
        </p:scale>
        <p:origin x="126" y="450"/>
      </p:cViewPr>
      <p:guideLst>
        <p:guide orient="horz" pos="2160"/>
        <p:guide pos="3840"/>
      </p:guideLst>
    </p:cSldViewPr>
  </p:slideViewPr>
  <p:notesTextViewPr>
    <p:cViewPr>
      <p:scale>
        <a:sx n="200" d="100"/>
        <a:sy n="200" d="100"/>
      </p:scale>
      <p:origin x="0" y="0"/>
    </p:cViewPr>
  </p:notesTextViewPr>
  <p:sorterViewPr>
    <p:cViewPr>
      <p:scale>
        <a:sx n="150" d="100"/>
        <a:sy n="150" d="100"/>
      </p:scale>
      <p:origin x="0" y="-36926"/>
    </p:cViewPr>
  </p:sorterViewPr>
  <p:notesViewPr>
    <p:cSldViewPr snapToGrid="0">
      <p:cViewPr varScale="1">
        <p:scale>
          <a:sx n="63" d="100"/>
          <a:sy n="63" d="100"/>
        </p:scale>
        <p:origin x="2670" y="7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customXml" Target="../customXml/item26.xml"/><Relationship Id="rId117" Type="http://schemas.openxmlformats.org/officeDocument/2006/relationships/slide" Target="slides/slide48.xml"/><Relationship Id="rId21" Type="http://schemas.openxmlformats.org/officeDocument/2006/relationships/customXml" Target="../customXml/item21.xml"/><Relationship Id="rId42" Type="http://schemas.openxmlformats.org/officeDocument/2006/relationships/customXml" Target="../customXml/item42.xml"/><Relationship Id="rId47" Type="http://schemas.openxmlformats.org/officeDocument/2006/relationships/customXml" Target="../customXml/item47.xml"/><Relationship Id="rId63" Type="http://schemas.openxmlformats.org/officeDocument/2006/relationships/customXml" Target="../customXml/item63.xml"/><Relationship Id="rId68" Type="http://schemas.openxmlformats.org/officeDocument/2006/relationships/customXml" Target="../customXml/item68.xml"/><Relationship Id="rId84" Type="http://schemas.openxmlformats.org/officeDocument/2006/relationships/slide" Target="slides/slide15.xml"/><Relationship Id="rId89" Type="http://schemas.openxmlformats.org/officeDocument/2006/relationships/slide" Target="slides/slide20.xml"/><Relationship Id="rId112" Type="http://schemas.openxmlformats.org/officeDocument/2006/relationships/slide" Target="slides/slide43.xml"/><Relationship Id="rId16" Type="http://schemas.openxmlformats.org/officeDocument/2006/relationships/customXml" Target="../customXml/item16.xml"/><Relationship Id="rId107" Type="http://schemas.openxmlformats.org/officeDocument/2006/relationships/slide" Target="slides/slide38.xml"/><Relationship Id="rId11" Type="http://schemas.openxmlformats.org/officeDocument/2006/relationships/customXml" Target="../customXml/item11.xml"/><Relationship Id="rId32" Type="http://schemas.openxmlformats.org/officeDocument/2006/relationships/customXml" Target="../customXml/item32.xml"/><Relationship Id="rId37" Type="http://schemas.openxmlformats.org/officeDocument/2006/relationships/customXml" Target="../customXml/item37.xml"/><Relationship Id="rId53" Type="http://schemas.openxmlformats.org/officeDocument/2006/relationships/customXml" Target="../customXml/item53.xml"/><Relationship Id="rId58" Type="http://schemas.openxmlformats.org/officeDocument/2006/relationships/customXml" Target="../customXml/item58.xml"/><Relationship Id="rId74" Type="http://schemas.openxmlformats.org/officeDocument/2006/relationships/slide" Target="slides/slide5.xml"/><Relationship Id="rId79" Type="http://schemas.openxmlformats.org/officeDocument/2006/relationships/slide" Target="slides/slide10.xml"/><Relationship Id="rId102" Type="http://schemas.openxmlformats.org/officeDocument/2006/relationships/slide" Target="slides/slide33.xml"/><Relationship Id="rId123" Type="http://schemas.openxmlformats.org/officeDocument/2006/relationships/notesMaster" Target="notesMasters/notesMaster1.xml"/><Relationship Id="rId128" Type="http://schemas.openxmlformats.org/officeDocument/2006/relationships/theme" Target="theme/theme1.xml"/><Relationship Id="rId5" Type="http://schemas.openxmlformats.org/officeDocument/2006/relationships/customXml" Target="../customXml/item5.xml"/><Relationship Id="rId90" Type="http://schemas.openxmlformats.org/officeDocument/2006/relationships/slide" Target="slides/slide21.xml"/><Relationship Id="rId95" Type="http://schemas.openxmlformats.org/officeDocument/2006/relationships/slide" Target="slides/slide26.xml"/><Relationship Id="rId19" Type="http://schemas.openxmlformats.org/officeDocument/2006/relationships/customXml" Target="../customXml/item1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customXml" Target="../customXml/item30.xml"/><Relationship Id="rId35" Type="http://schemas.openxmlformats.org/officeDocument/2006/relationships/customXml" Target="../customXml/item35.xml"/><Relationship Id="rId43" Type="http://schemas.openxmlformats.org/officeDocument/2006/relationships/customXml" Target="../customXml/item43.xml"/><Relationship Id="rId48" Type="http://schemas.openxmlformats.org/officeDocument/2006/relationships/customXml" Target="../customXml/item48.xml"/><Relationship Id="rId56" Type="http://schemas.openxmlformats.org/officeDocument/2006/relationships/customXml" Target="../customXml/item56.xml"/><Relationship Id="rId64" Type="http://schemas.openxmlformats.org/officeDocument/2006/relationships/customXml" Target="../customXml/item64.xml"/><Relationship Id="rId69" Type="http://schemas.openxmlformats.org/officeDocument/2006/relationships/slideMaster" Target="slideMasters/slideMaster1.xml"/><Relationship Id="rId77" Type="http://schemas.openxmlformats.org/officeDocument/2006/relationships/slide" Target="slides/slide8.xml"/><Relationship Id="rId100" Type="http://schemas.openxmlformats.org/officeDocument/2006/relationships/slide" Target="slides/slide31.xml"/><Relationship Id="rId105" Type="http://schemas.openxmlformats.org/officeDocument/2006/relationships/slide" Target="slides/slide36.xml"/><Relationship Id="rId113" Type="http://schemas.openxmlformats.org/officeDocument/2006/relationships/slide" Target="slides/slide44.xml"/><Relationship Id="rId118" Type="http://schemas.openxmlformats.org/officeDocument/2006/relationships/slide" Target="slides/slide49.xml"/><Relationship Id="rId126" Type="http://schemas.openxmlformats.org/officeDocument/2006/relationships/presProps" Target="presProps.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slide" Target="slides/slide3.xml"/><Relationship Id="rId80" Type="http://schemas.openxmlformats.org/officeDocument/2006/relationships/slide" Target="slides/slide11.xml"/><Relationship Id="rId85" Type="http://schemas.openxmlformats.org/officeDocument/2006/relationships/slide" Target="slides/slide16.xml"/><Relationship Id="rId93" Type="http://schemas.openxmlformats.org/officeDocument/2006/relationships/slide" Target="slides/slide24.xml"/><Relationship Id="rId98" Type="http://schemas.openxmlformats.org/officeDocument/2006/relationships/slide" Target="slides/slide29.xml"/><Relationship Id="rId121" Type="http://schemas.openxmlformats.org/officeDocument/2006/relationships/slide" Target="slides/slide52.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customXml" Target="../customXml/item38.xml"/><Relationship Id="rId46" Type="http://schemas.openxmlformats.org/officeDocument/2006/relationships/customXml" Target="../customXml/item46.xml"/><Relationship Id="rId59" Type="http://schemas.openxmlformats.org/officeDocument/2006/relationships/customXml" Target="../customXml/item59.xml"/><Relationship Id="rId67" Type="http://schemas.openxmlformats.org/officeDocument/2006/relationships/customXml" Target="../customXml/item67.xml"/><Relationship Id="rId103" Type="http://schemas.openxmlformats.org/officeDocument/2006/relationships/slide" Target="slides/slide34.xml"/><Relationship Id="rId108" Type="http://schemas.openxmlformats.org/officeDocument/2006/relationships/slide" Target="slides/slide39.xml"/><Relationship Id="rId116" Type="http://schemas.openxmlformats.org/officeDocument/2006/relationships/slide" Target="slides/slide47.xml"/><Relationship Id="rId124" Type="http://schemas.openxmlformats.org/officeDocument/2006/relationships/handoutMaster" Target="handoutMasters/handoutMaster1.xml"/><Relationship Id="rId129" Type="http://schemas.openxmlformats.org/officeDocument/2006/relationships/tableStyles" Target="tableStyles.xml"/><Relationship Id="rId20" Type="http://schemas.openxmlformats.org/officeDocument/2006/relationships/customXml" Target="../customXml/item20.xml"/><Relationship Id="rId41" Type="http://schemas.openxmlformats.org/officeDocument/2006/relationships/customXml" Target="../customXml/item41.xml"/><Relationship Id="rId54" Type="http://schemas.openxmlformats.org/officeDocument/2006/relationships/customXml" Target="../customXml/item54.xml"/><Relationship Id="rId62" Type="http://schemas.openxmlformats.org/officeDocument/2006/relationships/customXml" Target="../customXml/item62.xml"/><Relationship Id="rId70" Type="http://schemas.openxmlformats.org/officeDocument/2006/relationships/slide" Target="slides/slide1.xml"/><Relationship Id="rId75" Type="http://schemas.openxmlformats.org/officeDocument/2006/relationships/slide" Target="slides/slide6.xml"/><Relationship Id="rId83" Type="http://schemas.openxmlformats.org/officeDocument/2006/relationships/slide" Target="slides/slide14.xml"/><Relationship Id="rId88" Type="http://schemas.openxmlformats.org/officeDocument/2006/relationships/slide" Target="slides/slide19.xml"/><Relationship Id="rId91" Type="http://schemas.openxmlformats.org/officeDocument/2006/relationships/slide" Target="slides/slide22.xml"/><Relationship Id="rId96" Type="http://schemas.openxmlformats.org/officeDocument/2006/relationships/slide" Target="slides/slide27.xml"/><Relationship Id="rId111" Type="http://schemas.openxmlformats.org/officeDocument/2006/relationships/slide" Target="slides/slide42.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customXml" Target="../customXml/item49.xml"/><Relationship Id="rId57" Type="http://schemas.openxmlformats.org/officeDocument/2006/relationships/customXml" Target="../customXml/item57.xml"/><Relationship Id="rId106" Type="http://schemas.openxmlformats.org/officeDocument/2006/relationships/slide" Target="slides/slide37.xml"/><Relationship Id="rId114" Type="http://schemas.openxmlformats.org/officeDocument/2006/relationships/slide" Target="slides/slide45.xml"/><Relationship Id="rId119" Type="http://schemas.openxmlformats.org/officeDocument/2006/relationships/slide" Target="slides/slide50.xml"/><Relationship Id="rId127" Type="http://schemas.openxmlformats.org/officeDocument/2006/relationships/viewProps" Target="viewProps.xml"/><Relationship Id="rId10" Type="http://schemas.openxmlformats.org/officeDocument/2006/relationships/customXml" Target="../customXml/item10.xml"/><Relationship Id="rId31" Type="http://schemas.openxmlformats.org/officeDocument/2006/relationships/customXml" Target="../customXml/item31.xml"/><Relationship Id="rId44" Type="http://schemas.openxmlformats.org/officeDocument/2006/relationships/customXml" Target="../customXml/item44.xml"/><Relationship Id="rId52" Type="http://schemas.openxmlformats.org/officeDocument/2006/relationships/customXml" Target="../customXml/item52.xml"/><Relationship Id="rId60" Type="http://schemas.openxmlformats.org/officeDocument/2006/relationships/customXml" Target="../customXml/item60.xml"/><Relationship Id="rId65" Type="http://schemas.openxmlformats.org/officeDocument/2006/relationships/customXml" Target="../customXml/item65.xml"/><Relationship Id="rId73" Type="http://schemas.openxmlformats.org/officeDocument/2006/relationships/slide" Target="slides/slide4.xml"/><Relationship Id="rId78" Type="http://schemas.openxmlformats.org/officeDocument/2006/relationships/slide" Target="slides/slide9.xml"/><Relationship Id="rId81" Type="http://schemas.openxmlformats.org/officeDocument/2006/relationships/slide" Target="slides/slide12.xml"/><Relationship Id="rId86" Type="http://schemas.openxmlformats.org/officeDocument/2006/relationships/slide" Target="slides/slide17.xml"/><Relationship Id="rId94" Type="http://schemas.openxmlformats.org/officeDocument/2006/relationships/slide" Target="slides/slide25.xml"/><Relationship Id="rId99" Type="http://schemas.openxmlformats.org/officeDocument/2006/relationships/slide" Target="slides/slide30.xml"/><Relationship Id="rId101" Type="http://schemas.openxmlformats.org/officeDocument/2006/relationships/slide" Target="slides/slide32.xml"/><Relationship Id="rId122" Type="http://schemas.openxmlformats.org/officeDocument/2006/relationships/slide" Target="slides/slide53.xml"/><Relationship Id="rId130"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 Id="rId109" Type="http://schemas.openxmlformats.org/officeDocument/2006/relationships/slide" Target="slides/slide40.xml"/><Relationship Id="rId34" Type="http://schemas.openxmlformats.org/officeDocument/2006/relationships/customXml" Target="../customXml/item34.xml"/><Relationship Id="rId50" Type="http://schemas.openxmlformats.org/officeDocument/2006/relationships/customXml" Target="../customXml/item50.xml"/><Relationship Id="rId55" Type="http://schemas.openxmlformats.org/officeDocument/2006/relationships/customXml" Target="../customXml/item55.xml"/><Relationship Id="rId76" Type="http://schemas.openxmlformats.org/officeDocument/2006/relationships/slide" Target="slides/slide7.xml"/><Relationship Id="rId97" Type="http://schemas.openxmlformats.org/officeDocument/2006/relationships/slide" Target="slides/slide28.xml"/><Relationship Id="rId104" Type="http://schemas.openxmlformats.org/officeDocument/2006/relationships/slide" Target="slides/slide35.xml"/><Relationship Id="rId120" Type="http://schemas.openxmlformats.org/officeDocument/2006/relationships/slide" Target="slides/slide51.xml"/><Relationship Id="rId125" Type="http://schemas.openxmlformats.org/officeDocument/2006/relationships/commentAuthors" Target="commentAuthors.xml"/><Relationship Id="rId7" Type="http://schemas.openxmlformats.org/officeDocument/2006/relationships/customXml" Target="../customXml/item7.xml"/><Relationship Id="rId71" Type="http://schemas.openxmlformats.org/officeDocument/2006/relationships/slide" Target="slides/slide2.xml"/><Relationship Id="rId92" Type="http://schemas.openxmlformats.org/officeDocument/2006/relationships/slide" Target="slides/slide23.xml"/><Relationship Id="rId2" Type="http://schemas.openxmlformats.org/officeDocument/2006/relationships/customXml" Target="../customXml/item2.xml"/><Relationship Id="rId29" Type="http://schemas.openxmlformats.org/officeDocument/2006/relationships/customXml" Target="../customXml/item29.xml"/><Relationship Id="rId24" Type="http://schemas.openxmlformats.org/officeDocument/2006/relationships/customXml" Target="../customXml/item24.xml"/><Relationship Id="rId40" Type="http://schemas.openxmlformats.org/officeDocument/2006/relationships/customXml" Target="../customXml/item40.xml"/><Relationship Id="rId45" Type="http://schemas.openxmlformats.org/officeDocument/2006/relationships/customXml" Target="../customXml/item45.xml"/><Relationship Id="rId66" Type="http://schemas.openxmlformats.org/officeDocument/2006/relationships/customXml" Target="../customXml/item66.xml"/><Relationship Id="rId87" Type="http://schemas.openxmlformats.org/officeDocument/2006/relationships/slide" Target="slides/slide18.xml"/><Relationship Id="rId110" Type="http://schemas.openxmlformats.org/officeDocument/2006/relationships/slide" Target="slides/slide41.xml"/><Relationship Id="rId115" Type="http://schemas.openxmlformats.org/officeDocument/2006/relationships/slide" Target="slides/slide46.xml"/><Relationship Id="rId61" Type="http://schemas.openxmlformats.org/officeDocument/2006/relationships/customXml" Target="../customXml/item61.xml"/><Relationship Id="rId82"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B651D2-C2FD-4462-95F9-CEEF4A8F53F0}" type="doc">
      <dgm:prSet loTypeId="urn:microsoft.com/office/officeart/2005/8/layout/funnel1" loCatId="process" qsTypeId="urn:microsoft.com/office/officeart/2005/8/quickstyle/simple3" qsCatId="simple" csTypeId="urn:microsoft.com/office/officeart/2005/8/colors/accent1_2" csCatId="accent1" phldr="1"/>
      <dgm:spPr/>
      <dgm:t>
        <a:bodyPr/>
        <a:lstStyle/>
        <a:p>
          <a:endParaRPr lang="en-GB"/>
        </a:p>
      </dgm:t>
    </dgm:pt>
    <dgm:pt modelId="{E5190201-3474-43A5-AA1B-2AAE3159F7F6}">
      <dgm:prSet phldrT="[Text]"/>
      <dgm:spPr/>
      <dgm:t>
        <a:bodyPr/>
        <a:lstStyle/>
        <a:p>
          <a:r>
            <a:rPr lang="en-GB" dirty="0"/>
            <a:t>EPA Program Facility Records</a:t>
          </a:r>
        </a:p>
      </dgm:t>
    </dgm:pt>
    <dgm:pt modelId="{2840ECED-A348-4940-8BF4-9C0FC0836F88}" type="parTrans" cxnId="{49601195-978C-4E19-AE4D-85000E3B53D2}">
      <dgm:prSet/>
      <dgm:spPr/>
      <dgm:t>
        <a:bodyPr/>
        <a:lstStyle/>
        <a:p>
          <a:endParaRPr lang="en-GB"/>
        </a:p>
      </dgm:t>
    </dgm:pt>
    <dgm:pt modelId="{A8E9487F-D01F-4C47-91B1-7F0484B228C0}" type="sibTrans" cxnId="{49601195-978C-4E19-AE4D-85000E3B53D2}">
      <dgm:prSet/>
      <dgm:spPr/>
      <dgm:t>
        <a:bodyPr/>
        <a:lstStyle/>
        <a:p>
          <a:endParaRPr lang="en-GB"/>
        </a:p>
      </dgm:t>
    </dgm:pt>
    <dgm:pt modelId="{0461C1A1-C863-417A-AAAA-AAC0F21BE299}">
      <dgm:prSet phldrT="[Text]"/>
      <dgm:spPr/>
      <dgm:t>
        <a:bodyPr/>
        <a:lstStyle/>
        <a:p>
          <a:r>
            <a:rPr lang="en-GB" dirty="0"/>
            <a:t>Partner Facility Records</a:t>
          </a:r>
        </a:p>
      </dgm:t>
    </dgm:pt>
    <dgm:pt modelId="{A56B95CA-774F-4F95-98D1-2E2D465F7A63}" type="parTrans" cxnId="{0BC0A61C-4439-4C2C-B8DF-16AEC9E40687}">
      <dgm:prSet/>
      <dgm:spPr/>
      <dgm:t>
        <a:bodyPr/>
        <a:lstStyle/>
        <a:p>
          <a:endParaRPr lang="en-GB"/>
        </a:p>
      </dgm:t>
    </dgm:pt>
    <dgm:pt modelId="{9CE73604-3856-45E8-81D1-EC01E5D2718B}" type="sibTrans" cxnId="{0BC0A61C-4439-4C2C-B8DF-16AEC9E40687}">
      <dgm:prSet/>
      <dgm:spPr/>
      <dgm:t>
        <a:bodyPr/>
        <a:lstStyle/>
        <a:p>
          <a:endParaRPr lang="en-GB"/>
        </a:p>
      </dgm:t>
    </dgm:pt>
    <dgm:pt modelId="{10CF323F-313A-4271-9600-170734E212CE}">
      <dgm:prSet phldrT="[Text]"/>
      <dgm:spPr/>
      <dgm:t>
        <a:bodyPr/>
        <a:lstStyle/>
        <a:p>
          <a:r>
            <a:rPr lang="en-GB" dirty="0"/>
            <a:t>Other Federal Data Set Records</a:t>
          </a:r>
        </a:p>
      </dgm:t>
    </dgm:pt>
    <dgm:pt modelId="{DF0BF3C2-41D5-4ECE-8FC1-1C23529C06C4}" type="parTrans" cxnId="{19196292-9921-465F-A524-1775C6EB8126}">
      <dgm:prSet/>
      <dgm:spPr/>
      <dgm:t>
        <a:bodyPr/>
        <a:lstStyle/>
        <a:p>
          <a:endParaRPr lang="en-GB"/>
        </a:p>
      </dgm:t>
    </dgm:pt>
    <dgm:pt modelId="{3E0BE7E1-3DF3-49D4-9051-F322BA918870}" type="sibTrans" cxnId="{19196292-9921-465F-A524-1775C6EB8126}">
      <dgm:prSet/>
      <dgm:spPr/>
      <dgm:t>
        <a:bodyPr/>
        <a:lstStyle/>
        <a:p>
          <a:endParaRPr lang="en-GB"/>
        </a:p>
      </dgm:t>
    </dgm:pt>
    <dgm:pt modelId="{E659E17C-1DF4-4B65-9A7B-69D7D4748E4D}">
      <dgm:prSet phldrT="[Text]"/>
      <dgm:spPr/>
      <dgm:t>
        <a:bodyPr/>
        <a:lstStyle/>
        <a:p>
          <a:r>
            <a:rPr lang="en-GB" dirty="0"/>
            <a:t>FRS Registry Record</a:t>
          </a:r>
        </a:p>
      </dgm:t>
    </dgm:pt>
    <dgm:pt modelId="{3E916A29-F215-4871-A943-9F61A90CF0D0}" type="parTrans" cxnId="{AA371198-92B8-4495-9406-2D09D9063EEA}">
      <dgm:prSet/>
      <dgm:spPr/>
      <dgm:t>
        <a:bodyPr/>
        <a:lstStyle/>
        <a:p>
          <a:endParaRPr lang="en-GB"/>
        </a:p>
      </dgm:t>
    </dgm:pt>
    <dgm:pt modelId="{F144973D-E6D5-4B3F-820B-ADDD9C0E7DE1}" type="sibTrans" cxnId="{AA371198-92B8-4495-9406-2D09D9063EEA}">
      <dgm:prSet/>
      <dgm:spPr/>
      <dgm:t>
        <a:bodyPr/>
        <a:lstStyle/>
        <a:p>
          <a:endParaRPr lang="en-GB"/>
        </a:p>
      </dgm:t>
    </dgm:pt>
    <dgm:pt modelId="{32A2242C-B505-4180-9134-7BDE46E1D82E}">
      <dgm:prSet phldrT="[Text]"/>
      <dgm:spPr/>
      <dgm:t>
        <a:bodyPr/>
        <a:lstStyle/>
        <a:p>
          <a:endParaRPr lang="en-GB"/>
        </a:p>
      </dgm:t>
    </dgm:pt>
    <dgm:pt modelId="{818F59F8-434C-47CE-821B-C14680ECD30D}" type="parTrans" cxnId="{15B8FE8E-D98C-4CF9-A4EE-EBA13A4A83A5}">
      <dgm:prSet/>
      <dgm:spPr/>
      <dgm:t>
        <a:bodyPr/>
        <a:lstStyle/>
        <a:p>
          <a:endParaRPr lang="en-GB"/>
        </a:p>
      </dgm:t>
    </dgm:pt>
    <dgm:pt modelId="{05B16269-E8A5-4275-84EC-B836989B98EF}" type="sibTrans" cxnId="{15B8FE8E-D98C-4CF9-A4EE-EBA13A4A83A5}">
      <dgm:prSet/>
      <dgm:spPr/>
      <dgm:t>
        <a:bodyPr/>
        <a:lstStyle/>
        <a:p>
          <a:endParaRPr lang="en-GB"/>
        </a:p>
      </dgm:t>
    </dgm:pt>
    <dgm:pt modelId="{87D17DAC-500B-470A-8994-52D28C5DE58E}" type="pres">
      <dgm:prSet presAssocID="{F4B651D2-C2FD-4462-95F9-CEEF4A8F53F0}" presName="Name0" presStyleCnt="0">
        <dgm:presLayoutVars>
          <dgm:chMax val="4"/>
          <dgm:resizeHandles val="exact"/>
        </dgm:presLayoutVars>
      </dgm:prSet>
      <dgm:spPr/>
    </dgm:pt>
    <dgm:pt modelId="{BE54D746-2A0D-462B-B384-F292162A1951}" type="pres">
      <dgm:prSet presAssocID="{F4B651D2-C2FD-4462-95F9-CEEF4A8F53F0}" presName="ellipse" presStyleLbl="trBgShp" presStyleIdx="0" presStyleCnt="1" custLinFactNeighborX="3833" custLinFactNeighborY="18169"/>
      <dgm:spPr/>
    </dgm:pt>
    <dgm:pt modelId="{012EC7C1-5A8E-4968-A282-50434DDBE2A4}" type="pres">
      <dgm:prSet presAssocID="{F4B651D2-C2FD-4462-95F9-CEEF4A8F53F0}" presName="arrow1" presStyleLbl="fgShp" presStyleIdx="0" presStyleCnt="1" custScaleY="234532" custLinFactNeighborX="26377" custLinFactNeighborY="-18257"/>
      <dgm:spPr/>
    </dgm:pt>
    <dgm:pt modelId="{A0630D36-EB7E-41AB-BD2D-15DBCFE5A5A4}" type="pres">
      <dgm:prSet presAssocID="{F4B651D2-C2FD-4462-95F9-CEEF4A8F53F0}" presName="rectangle" presStyleLbl="revTx" presStyleIdx="0" presStyleCnt="1">
        <dgm:presLayoutVars>
          <dgm:bulletEnabled val="1"/>
        </dgm:presLayoutVars>
      </dgm:prSet>
      <dgm:spPr/>
    </dgm:pt>
    <dgm:pt modelId="{85E72784-AB72-4211-B84D-09FEE1C7EB77}" type="pres">
      <dgm:prSet presAssocID="{0461C1A1-C863-417A-AAAA-AAC0F21BE299}" presName="item1" presStyleLbl="node1" presStyleIdx="0" presStyleCnt="3">
        <dgm:presLayoutVars>
          <dgm:bulletEnabled val="1"/>
        </dgm:presLayoutVars>
      </dgm:prSet>
      <dgm:spPr/>
    </dgm:pt>
    <dgm:pt modelId="{DD7020AA-2241-4D5A-9A11-E2AE0CC1E4D4}" type="pres">
      <dgm:prSet presAssocID="{10CF323F-313A-4271-9600-170734E212CE}" presName="item2" presStyleLbl="node1" presStyleIdx="1" presStyleCnt="3">
        <dgm:presLayoutVars>
          <dgm:bulletEnabled val="1"/>
        </dgm:presLayoutVars>
      </dgm:prSet>
      <dgm:spPr/>
    </dgm:pt>
    <dgm:pt modelId="{6C85055A-A42F-46FF-8B74-438626FCBE0B}" type="pres">
      <dgm:prSet presAssocID="{E659E17C-1DF4-4B65-9A7B-69D7D4748E4D}" presName="item3" presStyleLbl="node1" presStyleIdx="2" presStyleCnt="3">
        <dgm:presLayoutVars>
          <dgm:bulletEnabled val="1"/>
        </dgm:presLayoutVars>
      </dgm:prSet>
      <dgm:spPr/>
    </dgm:pt>
    <dgm:pt modelId="{F7A9DA92-6A6C-4365-B059-62968B5B9020}" type="pres">
      <dgm:prSet presAssocID="{F4B651D2-C2FD-4462-95F9-CEEF4A8F53F0}" presName="funnel" presStyleLbl="trAlignAcc1" presStyleIdx="0" presStyleCnt="1" custScaleX="98691" custScaleY="87927" custLinFactNeighborX="3391" custLinFactNeighborY="2120"/>
      <dgm:spPr/>
    </dgm:pt>
  </dgm:ptLst>
  <dgm:cxnLst>
    <dgm:cxn modelId="{0BC0A61C-4439-4C2C-B8DF-16AEC9E40687}" srcId="{F4B651D2-C2FD-4462-95F9-CEEF4A8F53F0}" destId="{0461C1A1-C863-417A-AAAA-AAC0F21BE299}" srcOrd="1" destOrd="0" parTransId="{A56B95CA-774F-4F95-98D1-2E2D465F7A63}" sibTransId="{9CE73604-3856-45E8-81D1-EC01E5D2718B}"/>
    <dgm:cxn modelId="{BD92E08E-3930-4B60-BFC8-E6C22A3F01C7}" type="presOf" srcId="{E659E17C-1DF4-4B65-9A7B-69D7D4748E4D}" destId="{A0630D36-EB7E-41AB-BD2D-15DBCFE5A5A4}" srcOrd="0" destOrd="0" presId="urn:microsoft.com/office/officeart/2005/8/layout/funnel1"/>
    <dgm:cxn modelId="{15B8FE8E-D98C-4CF9-A4EE-EBA13A4A83A5}" srcId="{F4B651D2-C2FD-4462-95F9-CEEF4A8F53F0}" destId="{32A2242C-B505-4180-9134-7BDE46E1D82E}" srcOrd="4" destOrd="0" parTransId="{818F59F8-434C-47CE-821B-C14680ECD30D}" sibTransId="{05B16269-E8A5-4275-84EC-B836989B98EF}"/>
    <dgm:cxn modelId="{19196292-9921-465F-A524-1775C6EB8126}" srcId="{F4B651D2-C2FD-4462-95F9-CEEF4A8F53F0}" destId="{10CF323F-313A-4271-9600-170734E212CE}" srcOrd="2" destOrd="0" parTransId="{DF0BF3C2-41D5-4ECE-8FC1-1C23529C06C4}" sibTransId="{3E0BE7E1-3DF3-49D4-9051-F322BA918870}"/>
    <dgm:cxn modelId="{49601195-978C-4E19-AE4D-85000E3B53D2}" srcId="{F4B651D2-C2FD-4462-95F9-CEEF4A8F53F0}" destId="{E5190201-3474-43A5-AA1B-2AAE3159F7F6}" srcOrd="0" destOrd="0" parTransId="{2840ECED-A348-4940-8BF4-9C0FC0836F88}" sibTransId="{A8E9487F-D01F-4C47-91B1-7F0484B228C0}"/>
    <dgm:cxn modelId="{AA371198-92B8-4495-9406-2D09D9063EEA}" srcId="{F4B651D2-C2FD-4462-95F9-CEEF4A8F53F0}" destId="{E659E17C-1DF4-4B65-9A7B-69D7D4748E4D}" srcOrd="3" destOrd="0" parTransId="{3E916A29-F215-4871-A943-9F61A90CF0D0}" sibTransId="{F144973D-E6D5-4B3F-820B-ADDD9C0E7DE1}"/>
    <dgm:cxn modelId="{AD147DD4-8C0D-4123-A3D6-172F5D6159CC}" type="presOf" srcId="{E5190201-3474-43A5-AA1B-2AAE3159F7F6}" destId="{6C85055A-A42F-46FF-8B74-438626FCBE0B}" srcOrd="0" destOrd="0" presId="urn:microsoft.com/office/officeart/2005/8/layout/funnel1"/>
    <dgm:cxn modelId="{6E6361DF-124E-4F38-9CBF-AC5587DC8AB3}" type="presOf" srcId="{0461C1A1-C863-417A-AAAA-AAC0F21BE299}" destId="{DD7020AA-2241-4D5A-9A11-E2AE0CC1E4D4}" srcOrd="0" destOrd="0" presId="urn:microsoft.com/office/officeart/2005/8/layout/funnel1"/>
    <dgm:cxn modelId="{F2A241E3-CD4D-47A5-9AF9-CB32B4E6BD77}" type="presOf" srcId="{10CF323F-313A-4271-9600-170734E212CE}" destId="{85E72784-AB72-4211-B84D-09FEE1C7EB77}" srcOrd="0" destOrd="0" presId="urn:microsoft.com/office/officeart/2005/8/layout/funnel1"/>
    <dgm:cxn modelId="{5C1087FE-18C9-49D0-B81A-AECDD1C4B707}" type="presOf" srcId="{F4B651D2-C2FD-4462-95F9-CEEF4A8F53F0}" destId="{87D17DAC-500B-470A-8994-52D28C5DE58E}" srcOrd="0" destOrd="0" presId="urn:microsoft.com/office/officeart/2005/8/layout/funnel1"/>
    <dgm:cxn modelId="{3BEA0331-C4A4-480D-BA59-E1C88813FCE6}" type="presParOf" srcId="{87D17DAC-500B-470A-8994-52D28C5DE58E}" destId="{BE54D746-2A0D-462B-B384-F292162A1951}" srcOrd="0" destOrd="0" presId="urn:microsoft.com/office/officeart/2005/8/layout/funnel1"/>
    <dgm:cxn modelId="{63CE0127-84B3-4473-90D3-561E10D01FA3}" type="presParOf" srcId="{87D17DAC-500B-470A-8994-52D28C5DE58E}" destId="{012EC7C1-5A8E-4968-A282-50434DDBE2A4}" srcOrd="1" destOrd="0" presId="urn:microsoft.com/office/officeart/2005/8/layout/funnel1"/>
    <dgm:cxn modelId="{CA0A2CD1-BFF8-4CC5-930E-5618B61B92BF}" type="presParOf" srcId="{87D17DAC-500B-470A-8994-52D28C5DE58E}" destId="{A0630D36-EB7E-41AB-BD2D-15DBCFE5A5A4}" srcOrd="2" destOrd="0" presId="urn:microsoft.com/office/officeart/2005/8/layout/funnel1"/>
    <dgm:cxn modelId="{6CE85BD7-1BD6-4E3D-AA0C-A2271D3F885F}" type="presParOf" srcId="{87D17DAC-500B-470A-8994-52D28C5DE58E}" destId="{85E72784-AB72-4211-B84D-09FEE1C7EB77}" srcOrd="3" destOrd="0" presId="urn:microsoft.com/office/officeart/2005/8/layout/funnel1"/>
    <dgm:cxn modelId="{E576B8BB-DF73-48D0-9A0F-063B8E121136}" type="presParOf" srcId="{87D17DAC-500B-470A-8994-52D28C5DE58E}" destId="{DD7020AA-2241-4D5A-9A11-E2AE0CC1E4D4}" srcOrd="4" destOrd="0" presId="urn:microsoft.com/office/officeart/2005/8/layout/funnel1"/>
    <dgm:cxn modelId="{6BB6B6C5-31E4-490F-8B40-FEF3DE48B1D3}" type="presParOf" srcId="{87D17DAC-500B-470A-8994-52D28C5DE58E}" destId="{6C85055A-A42F-46FF-8B74-438626FCBE0B}" srcOrd="5" destOrd="0" presId="urn:microsoft.com/office/officeart/2005/8/layout/funnel1"/>
    <dgm:cxn modelId="{B4C2B983-3812-4978-A44A-9F35A98C7314}" type="presParOf" srcId="{87D17DAC-500B-470A-8994-52D28C5DE58E}" destId="{F7A9DA92-6A6C-4365-B059-62968B5B9020}" srcOrd="6" destOrd="0" presId="urn:microsoft.com/office/officeart/2005/8/layout/funnel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97F514-9857-44E9-94F7-856B6C566BF0}" type="doc">
      <dgm:prSet loTypeId="urn:microsoft.com/office/officeart/2008/layout/NameandTitleOrganizationalChart" loCatId="hierarchy" qsTypeId="urn:microsoft.com/office/officeart/2005/8/quickstyle/simple1" qsCatId="simple" csTypeId="urn:microsoft.com/office/officeart/2005/8/colors/accent1_2" csCatId="accent1" phldr="1"/>
      <dgm:spPr/>
      <dgm:t>
        <a:bodyPr/>
        <a:lstStyle/>
        <a:p>
          <a:endParaRPr lang="en-GB"/>
        </a:p>
      </dgm:t>
    </dgm:pt>
    <dgm:pt modelId="{238D0BBF-2BE0-41E4-AB0E-2139B56BC106}">
      <dgm:prSet phldrT="[Text]"/>
      <dgm:spPr>
        <a:solidFill>
          <a:schemeClr val="accent1">
            <a:lumMod val="50000"/>
          </a:schemeClr>
        </a:solidFill>
      </dgm:spPr>
      <dgm:t>
        <a:bodyPr/>
        <a:lstStyle/>
        <a:p>
          <a:r>
            <a:rPr lang="en-GB" dirty="0"/>
            <a:t>FRS Registry Record</a:t>
          </a:r>
        </a:p>
      </dgm:t>
    </dgm:pt>
    <dgm:pt modelId="{68283D19-9FA4-4FD0-94D9-3B5B1EA3832B}" type="parTrans" cxnId="{BB365D76-13E4-4274-BCC5-53AE019DC88A}">
      <dgm:prSet/>
      <dgm:spPr/>
      <dgm:t>
        <a:bodyPr/>
        <a:lstStyle/>
        <a:p>
          <a:endParaRPr lang="en-GB"/>
        </a:p>
      </dgm:t>
    </dgm:pt>
    <dgm:pt modelId="{16A672D2-3F0D-4FC4-884B-9B4E94CAE7C5}" type="sibTrans" cxnId="{BB365D76-13E4-4274-BCC5-53AE019DC88A}">
      <dgm:prSet/>
      <dgm:spPr>
        <a:noFill/>
        <a:ln>
          <a:noFill/>
        </a:ln>
      </dgm:spPr>
      <dgm:t>
        <a:bodyPr/>
        <a:lstStyle/>
        <a:p>
          <a:endParaRPr lang="en-GB" dirty="0">
            <a:ln>
              <a:noFill/>
            </a:ln>
            <a:noFill/>
          </a:endParaRPr>
        </a:p>
      </dgm:t>
    </dgm:pt>
    <dgm:pt modelId="{A88694C3-9AA4-4812-9365-ACCB56AE546A}">
      <dgm:prSet phldrT="[Text]"/>
      <dgm:spPr/>
      <dgm:t>
        <a:bodyPr/>
        <a:lstStyle/>
        <a:p>
          <a:r>
            <a:rPr lang="en-GB" dirty="0"/>
            <a:t>EPA Program System Record</a:t>
          </a:r>
        </a:p>
      </dgm:t>
    </dgm:pt>
    <dgm:pt modelId="{285DE5F2-B859-4775-A53C-C9781BEB9CAE}" type="parTrans" cxnId="{6E73B37C-C1DC-4D04-9DE0-7E85027C7B76}">
      <dgm:prSet/>
      <dgm:spPr/>
      <dgm:t>
        <a:bodyPr/>
        <a:lstStyle/>
        <a:p>
          <a:endParaRPr lang="en-GB"/>
        </a:p>
      </dgm:t>
    </dgm:pt>
    <dgm:pt modelId="{B3CCA78E-BD35-45F7-AB3E-2CAADD17AF51}" type="sibTrans" cxnId="{6E73B37C-C1DC-4D04-9DE0-7E85027C7B76}">
      <dgm:prSet/>
      <dgm:spPr/>
      <dgm:t>
        <a:bodyPr/>
        <a:lstStyle/>
        <a:p>
          <a:r>
            <a:rPr lang="en-GB" dirty="0"/>
            <a:t>ETL Process</a:t>
          </a:r>
        </a:p>
      </dgm:t>
    </dgm:pt>
    <dgm:pt modelId="{E9C3B8FC-0668-42D3-880D-BC69D428682F}">
      <dgm:prSet phldrT="[Text]"/>
      <dgm:spPr/>
      <dgm:t>
        <a:bodyPr/>
        <a:lstStyle/>
        <a:p>
          <a:r>
            <a:rPr lang="en-GB" dirty="0"/>
            <a:t>Partner System Record</a:t>
          </a:r>
        </a:p>
      </dgm:t>
    </dgm:pt>
    <dgm:pt modelId="{27D0D5E3-8E93-4866-93B4-600C594894C6}" type="parTrans" cxnId="{4157B3B5-CB20-4F03-A124-C97B573BDC15}">
      <dgm:prSet/>
      <dgm:spPr/>
      <dgm:t>
        <a:bodyPr/>
        <a:lstStyle/>
        <a:p>
          <a:endParaRPr lang="en-GB"/>
        </a:p>
      </dgm:t>
    </dgm:pt>
    <dgm:pt modelId="{12CE9229-81DB-4863-BE76-530119165D2E}" type="sibTrans" cxnId="{4157B3B5-CB20-4F03-A124-C97B573BDC15}">
      <dgm:prSet/>
      <dgm:spPr/>
      <dgm:t>
        <a:bodyPr/>
        <a:lstStyle/>
        <a:p>
          <a:r>
            <a:rPr lang="en-GB" dirty="0"/>
            <a:t>FACID</a:t>
          </a:r>
        </a:p>
      </dgm:t>
    </dgm:pt>
    <dgm:pt modelId="{9FB4A45A-B43D-423C-95D7-7F7CE78FE99D}">
      <dgm:prSet phldrT="[Text]"/>
      <dgm:spPr/>
      <dgm:t>
        <a:bodyPr/>
        <a:lstStyle/>
        <a:p>
          <a:r>
            <a:rPr lang="en-GB" dirty="0"/>
            <a:t>EPA Program System Record</a:t>
          </a:r>
        </a:p>
      </dgm:t>
    </dgm:pt>
    <dgm:pt modelId="{D413653E-BB0E-4DC5-A328-31129FE6594F}" type="parTrans" cxnId="{7C89B83D-CBE3-4329-8E94-76E37373161D}">
      <dgm:prSet/>
      <dgm:spPr/>
      <dgm:t>
        <a:bodyPr/>
        <a:lstStyle/>
        <a:p>
          <a:endParaRPr lang="en-GB"/>
        </a:p>
      </dgm:t>
    </dgm:pt>
    <dgm:pt modelId="{57089495-8086-4764-9A9A-D1F5A3BF28A3}" type="sibTrans" cxnId="{7C89B83D-CBE3-4329-8E94-76E37373161D}">
      <dgm:prSet/>
      <dgm:spPr/>
      <dgm:t>
        <a:bodyPr/>
        <a:lstStyle/>
        <a:p>
          <a:r>
            <a:rPr lang="en-GB" dirty="0"/>
            <a:t>Facility Widget</a:t>
          </a:r>
        </a:p>
      </dgm:t>
    </dgm:pt>
    <dgm:pt modelId="{D37CA313-4AE0-4CF6-B2F4-23AD0C51FE2D}">
      <dgm:prSet phldrT="[Text]"/>
      <dgm:spPr/>
      <dgm:t>
        <a:bodyPr/>
        <a:lstStyle/>
        <a:p>
          <a:r>
            <a:rPr lang="en-GB" dirty="0"/>
            <a:t>Other Federal Dataset Record</a:t>
          </a:r>
        </a:p>
      </dgm:t>
    </dgm:pt>
    <dgm:pt modelId="{9A616EBE-1705-4738-9845-8AA5F1522B12}" type="parTrans" cxnId="{5BCD50A3-B9B7-463A-A04A-8847AD0FF7F7}">
      <dgm:prSet/>
      <dgm:spPr/>
      <dgm:t>
        <a:bodyPr/>
        <a:lstStyle/>
        <a:p>
          <a:endParaRPr lang="en-GB"/>
        </a:p>
      </dgm:t>
    </dgm:pt>
    <dgm:pt modelId="{D90E028B-616D-4FD1-A1DE-DAEAA9AD124C}" type="sibTrans" cxnId="{5BCD50A3-B9B7-463A-A04A-8847AD0FF7F7}">
      <dgm:prSet/>
      <dgm:spPr/>
      <dgm:t>
        <a:bodyPr/>
        <a:lstStyle/>
        <a:p>
          <a:r>
            <a:rPr lang="en-GB" dirty="0"/>
            <a:t>ETL Process</a:t>
          </a:r>
        </a:p>
      </dgm:t>
    </dgm:pt>
    <dgm:pt modelId="{1656DA53-2F2F-470E-AF86-102AB95C892E}">
      <dgm:prSet phldrT="[Text]"/>
      <dgm:spPr/>
      <dgm:t>
        <a:bodyPr/>
        <a:lstStyle/>
        <a:p>
          <a:r>
            <a:rPr lang="en-GB" dirty="0"/>
            <a:t>Source of the Record</a:t>
          </a:r>
        </a:p>
      </dgm:t>
    </dgm:pt>
    <dgm:pt modelId="{663AB180-1446-45BE-B2E3-FDA77E6E4B37}" type="parTrans" cxnId="{08C87482-280E-4D71-BF1B-5A7BDE8B87BE}">
      <dgm:prSet/>
      <dgm:spPr/>
      <dgm:t>
        <a:bodyPr/>
        <a:lstStyle/>
        <a:p>
          <a:endParaRPr lang="en-GB"/>
        </a:p>
      </dgm:t>
    </dgm:pt>
    <dgm:pt modelId="{918F16D1-42D0-4A84-93CB-DEC222D229B2}" type="sibTrans" cxnId="{08C87482-280E-4D71-BF1B-5A7BDE8B87BE}">
      <dgm:prSet custT="1"/>
      <dgm:spPr/>
      <dgm:t>
        <a:bodyPr/>
        <a:lstStyle/>
        <a:p>
          <a:r>
            <a:rPr lang="en-GB" sz="1800" dirty="0"/>
            <a:t>Method Record Provided to FRS</a:t>
          </a:r>
        </a:p>
      </dgm:t>
    </dgm:pt>
    <dgm:pt modelId="{3E29A297-FA57-4412-999F-DC63379230A7}" type="pres">
      <dgm:prSet presAssocID="{4397F514-9857-44E9-94F7-856B6C566BF0}" presName="hierChild1" presStyleCnt="0">
        <dgm:presLayoutVars>
          <dgm:orgChart val="1"/>
          <dgm:chPref val="1"/>
          <dgm:dir/>
          <dgm:animOne val="branch"/>
          <dgm:animLvl val="lvl"/>
          <dgm:resizeHandles/>
        </dgm:presLayoutVars>
      </dgm:prSet>
      <dgm:spPr/>
    </dgm:pt>
    <dgm:pt modelId="{3FB6E060-9535-4998-ADA1-6DFE53CAAB97}" type="pres">
      <dgm:prSet presAssocID="{238D0BBF-2BE0-41E4-AB0E-2139B56BC106}" presName="hierRoot1" presStyleCnt="0">
        <dgm:presLayoutVars>
          <dgm:hierBranch val="init"/>
        </dgm:presLayoutVars>
      </dgm:prSet>
      <dgm:spPr/>
    </dgm:pt>
    <dgm:pt modelId="{FC2686F4-8F1C-42EE-9572-2D65084F5C2E}" type="pres">
      <dgm:prSet presAssocID="{238D0BBF-2BE0-41E4-AB0E-2139B56BC106}" presName="rootComposite1" presStyleCnt="0"/>
      <dgm:spPr/>
    </dgm:pt>
    <dgm:pt modelId="{4662FBEE-C30F-4627-AFD1-FAB9702EB636}" type="pres">
      <dgm:prSet presAssocID="{238D0BBF-2BE0-41E4-AB0E-2139B56BC106}" presName="rootText1" presStyleLbl="node0" presStyleIdx="0" presStyleCnt="2">
        <dgm:presLayoutVars>
          <dgm:chMax/>
          <dgm:chPref val="3"/>
        </dgm:presLayoutVars>
      </dgm:prSet>
      <dgm:spPr/>
    </dgm:pt>
    <dgm:pt modelId="{C06997FE-4BD7-4BBD-B7CC-C04E5ABE59C9}" type="pres">
      <dgm:prSet presAssocID="{238D0BBF-2BE0-41E4-AB0E-2139B56BC106}" presName="titleText1" presStyleLbl="fgAcc0" presStyleIdx="0" presStyleCnt="2" custLinFactX="36806" custLinFactY="-134321" custLinFactNeighborX="100000" custLinFactNeighborY="-200000">
        <dgm:presLayoutVars>
          <dgm:chMax val="0"/>
          <dgm:chPref val="0"/>
        </dgm:presLayoutVars>
      </dgm:prSet>
      <dgm:spPr/>
    </dgm:pt>
    <dgm:pt modelId="{CD35C597-EC39-4910-A49B-1095E0AC7540}" type="pres">
      <dgm:prSet presAssocID="{238D0BBF-2BE0-41E4-AB0E-2139B56BC106}" presName="rootConnector1" presStyleLbl="node1" presStyleIdx="0" presStyleCnt="4"/>
      <dgm:spPr/>
    </dgm:pt>
    <dgm:pt modelId="{819FD194-A3C3-407B-9B0D-EADBD8598FD7}" type="pres">
      <dgm:prSet presAssocID="{238D0BBF-2BE0-41E4-AB0E-2139B56BC106}" presName="hierChild2" presStyleCnt="0"/>
      <dgm:spPr/>
    </dgm:pt>
    <dgm:pt modelId="{8CC45866-F7BB-47D0-842C-5CEE7D2E8E95}" type="pres">
      <dgm:prSet presAssocID="{285DE5F2-B859-4775-A53C-C9781BEB9CAE}" presName="Name37" presStyleLbl="parChTrans1D2" presStyleIdx="0" presStyleCnt="4"/>
      <dgm:spPr/>
    </dgm:pt>
    <dgm:pt modelId="{BA3F2395-4F92-4E6B-AAA8-BF5ECFCC076A}" type="pres">
      <dgm:prSet presAssocID="{A88694C3-9AA4-4812-9365-ACCB56AE546A}" presName="hierRoot2" presStyleCnt="0">
        <dgm:presLayoutVars>
          <dgm:hierBranch val="init"/>
        </dgm:presLayoutVars>
      </dgm:prSet>
      <dgm:spPr/>
    </dgm:pt>
    <dgm:pt modelId="{6887740A-AC7E-4864-8D39-31F6CCD2FBDE}" type="pres">
      <dgm:prSet presAssocID="{A88694C3-9AA4-4812-9365-ACCB56AE546A}" presName="rootComposite" presStyleCnt="0"/>
      <dgm:spPr/>
    </dgm:pt>
    <dgm:pt modelId="{E68EE44A-1722-4718-BBB8-4B62392B5734}" type="pres">
      <dgm:prSet presAssocID="{A88694C3-9AA4-4812-9365-ACCB56AE546A}" presName="rootText" presStyleLbl="node1" presStyleIdx="0" presStyleCnt="4">
        <dgm:presLayoutVars>
          <dgm:chMax/>
          <dgm:chPref val="3"/>
        </dgm:presLayoutVars>
      </dgm:prSet>
      <dgm:spPr/>
    </dgm:pt>
    <dgm:pt modelId="{679C28BB-9508-42DE-856E-0870E4CB5801}" type="pres">
      <dgm:prSet presAssocID="{A88694C3-9AA4-4812-9365-ACCB56AE546A}" presName="titleText2" presStyleLbl="fgAcc1" presStyleIdx="0" presStyleCnt="4">
        <dgm:presLayoutVars>
          <dgm:chMax val="0"/>
          <dgm:chPref val="0"/>
        </dgm:presLayoutVars>
      </dgm:prSet>
      <dgm:spPr/>
    </dgm:pt>
    <dgm:pt modelId="{63C33A6B-F877-4DC7-B5C8-C0039D2E4911}" type="pres">
      <dgm:prSet presAssocID="{A88694C3-9AA4-4812-9365-ACCB56AE546A}" presName="rootConnector" presStyleLbl="node2" presStyleIdx="0" presStyleCnt="0"/>
      <dgm:spPr/>
    </dgm:pt>
    <dgm:pt modelId="{06D31B10-CC68-4379-907B-711BBC6C2C94}" type="pres">
      <dgm:prSet presAssocID="{A88694C3-9AA4-4812-9365-ACCB56AE546A}" presName="hierChild4" presStyleCnt="0"/>
      <dgm:spPr/>
    </dgm:pt>
    <dgm:pt modelId="{7F3E2816-5AA2-4A65-BA47-B773B9559749}" type="pres">
      <dgm:prSet presAssocID="{A88694C3-9AA4-4812-9365-ACCB56AE546A}" presName="hierChild5" presStyleCnt="0"/>
      <dgm:spPr/>
    </dgm:pt>
    <dgm:pt modelId="{53394BA2-B335-4697-89B2-C5AC78675041}" type="pres">
      <dgm:prSet presAssocID="{27D0D5E3-8E93-4866-93B4-600C594894C6}" presName="Name37" presStyleLbl="parChTrans1D2" presStyleIdx="1" presStyleCnt="4"/>
      <dgm:spPr/>
    </dgm:pt>
    <dgm:pt modelId="{36BD7F31-14F2-4788-A199-1BBCC017817C}" type="pres">
      <dgm:prSet presAssocID="{E9C3B8FC-0668-42D3-880D-BC69D428682F}" presName="hierRoot2" presStyleCnt="0">
        <dgm:presLayoutVars>
          <dgm:hierBranch val="init"/>
        </dgm:presLayoutVars>
      </dgm:prSet>
      <dgm:spPr/>
    </dgm:pt>
    <dgm:pt modelId="{A48B5044-C19D-4A23-BB22-A33BCE6DBD12}" type="pres">
      <dgm:prSet presAssocID="{E9C3B8FC-0668-42D3-880D-BC69D428682F}" presName="rootComposite" presStyleCnt="0"/>
      <dgm:spPr/>
    </dgm:pt>
    <dgm:pt modelId="{A5A763B5-B724-4D95-994D-C83942B9D5B5}" type="pres">
      <dgm:prSet presAssocID="{E9C3B8FC-0668-42D3-880D-BC69D428682F}" presName="rootText" presStyleLbl="node1" presStyleIdx="1" presStyleCnt="4">
        <dgm:presLayoutVars>
          <dgm:chMax/>
          <dgm:chPref val="3"/>
        </dgm:presLayoutVars>
      </dgm:prSet>
      <dgm:spPr/>
    </dgm:pt>
    <dgm:pt modelId="{905D1EBC-2374-4AB5-A944-771B7D09290A}" type="pres">
      <dgm:prSet presAssocID="{E9C3B8FC-0668-42D3-880D-BC69D428682F}" presName="titleText2" presStyleLbl="fgAcc1" presStyleIdx="1" presStyleCnt="4">
        <dgm:presLayoutVars>
          <dgm:chMax val="0"/>
          <dgm:chPref val="0"/>
        </dgm:presLayoutVars>
      </dgm:prSet>
      <dgm:spPr/>
    </dgm:pt>
    <dgm:pt modelId="{75B511C2-6B73-4931-90B4-9ECB29DE5401}" type="pres">
      <dgm:prSet presAssocID="{E9C3B8FC-0668-42D3-880D-BC69D428682F}" presName="rootConnector" presStyleLbl="node2" presStyleIdx="0" presStyleCnt="0"/>
      <dgm:spPr/>
    </dgm:pt>
    <dgm:pt modelId="{912B0C49-7968-4863-B3D5-DE8B06944C9C}" type="pres">
      <dgm:prSet presAssocID="{E9C3B8FC-0668-42D3-880D-BC69D428682F}" presName="hierChild4" presStyleCnt="0"/>
      <dgm:spPr/>
    </dgm:pt>
    <dgm:pt modelId="{FA6FC725-0900-4184-8DF6-CB8C3A166942}" type="pres">
      <dgm:prSet presAssocID="{E9C3B8FC-0668-42D3-880D-BC69D428682F}" presName="hierChild5" presStyleCnt="0"/>
      <dgm:spPr/>
    </dgm:pt>
    <dgm:pt modelId="{608BD599-C6D9-4BE7-B093-6E56E9F9BD6F}" type="pres">
      <dgm:prSet presAssocID="{D413653E-BB0E-4DC5-A328-31129FE6594F}" presName="Name37" presStyleLbl="parChTrans1D2" presStyleIdx="2" presStyleCnt="4"/>
      <dgm:spPr/>
    </dgm:pt>
    <dgm:pt modelId="{77CF580E-8A4A-4AE1-915F-EFC9758574FA}" type="pres">
      <dgm:prSet presAssocID="{9FB4A45A-B43D-423C-95D7-7F7CE78FE99D}" presName="hierRoot2" presStyleCnt="0">
        <dgm:presLayoutVars>
          <dgm:hierBranch val="init"/>
        </dgm:presLayoutVars>
      </dgm:prSet>
      <dgm:spPr/>
    </dgm:pt>
    <dgm:pt modelId="{D1FD8737-8AC9-4570-8FE7-DA6AA982ECAC}" type="pres">
      <dgm:prSet presAssocID="{9FB4A45A-B43D-423C-95D7-7F7CE78FE99D}" presName="rootComposite" presStyleCnt="0"/>
      <dgm:spPr/>
    </dgm:pt>
    <dgm:pt modelId="{BC53357E-FFB5-4EF4-8C2B-7A4A4AA0C2A5}" type="pres">
      <dgm:prSet presAssocID="{9FB4A45A-B43D-423C-95D7-7F7CE78FE99D}" presName="rootText" presStyleLbl="node1" presStyleIdx="2" presStyleCnt="4">
        <dgm:presLayoutVars>
          <dgm:chMax/>
          <dgm:chPref val="3"/>
        </dgm:presLayoutVars>
      </dgm:prSet>
      <dgm:spPr/>
    </dgm:pt>
    <dgm:pt modelId="{3973BECF-E647-4B52-B352-D13F2F3D94A9}" type="pres">
      <dgm:prSet presAssocID="{9FB4A45A-B43D-423C-95D7-7F7CE78FE99D}" presName="titleText2" presStyleLbl="fgAcc1" presStyleIdx="2" presStyleCnt="4">
        <dgm:presLayoutVars>
          <dgm:chMax val="0"/>
          <dgm:chPref val="0"/>
        </dgm:presLayoutVars>
      </dgm:prSet>
      <dgm:spPr/>
    </dgm:pt>
    <dgm:pt modelId="{7ECAF4EF-124E-47BD-9AB1-2E2E85C82895}" type="pres">
      <dgm:prSet presAssocID="{9FB4A45A-B43D-423C-95D7-7F7CE78FE99D}" presName="rootConnector" presStyleLbl="node2" presStyleIdx="0" presStyleCnt="0"/>
      <dgm:spPr/>
    </dgm:pt>
    <dgm:pt modelId="{E5BE139A-5033-4AFC-A0D7-BED3A1803FEE}" type="pres">
      <dgm:prSet presAssocID="{9FB4A45A-B43D-423C-95D7-7F7CE78FE99D}" presName="hierChild4" presStyleCnt="0"/>
      <dgm:spPr/>
    </dgm:pt>
    <dgm:pt modelId="{797C3829-A0BB-469D-BB0D-9C3703239F7D}" type="pres">
      <dgm:prSet presAssocID="{9FB4A45A-B43D-423C-95D7-7F7CE78FE99D}" presName="hierChild5" presStyleCnt="0"/>
      <dgm:spPr/>
    </dgm:pt>
    <dgm:pt modelId="{82B8B0E0-D77A-4D16-AAEE-51FA0FF01753}" type="pres">
      <dgm:prSet presAssocID="{9A616EBE-1705-4738-9845-8AA5F1522B12}" presName="Name37" presStyleLbl="parChTrans1D2" presStyleIdx="3" presStyleCnt="4"/>
      <dgm:spPr/>
    </dgm:pt>
    <dgm:pt modelId="{FF06767B-E2C7-4197-82BE-A09E7510EC95}" type="pres">
      <dgm:prSet presAssocID="{D37CA313-4AE0-4CF6-B2F4-23AD0C51FE2D}" presName="hierRoot2" presStyleCnt="0">
        <dgm:presLayoutVars>
          <dgm:hierBranch val="init"/>
        </dgm:presLayoutVars>
      </dgm:prSet>
      <dgm:spPr/>
    </dgm:pt>
    <dgm:pt modelId="{387F3616-599B-4859-94B7-17C62F07FD73}" type="pres">
      <dgm:prSet presAssocID="{D37CA313-4AE0-4CF6-B2F4-23AD0C51FE2D}" presName="rootComposite" presStyleCnt="0"/>
      <dgm:spPr/>
    </dgm:pt>
    <dgm:pt modelId="{E4564533-8705-4BE4-8CEF-242108475282}" type="pres">
      <dgm:prSet presAssocID="{D37CA313-4AE0-4CF6-B2F4-23AD0C51FE2D}" presName="rootText" presStyleLbl="node1" presStyleIdx="3" presStyleCnt="4">
        <dgm:presLayoutVars>
          <dgm:chMax/>
          <dgm:chPref val="3"/>
        </dgm:presLayoutVars>
      </dgm:prSet>
      <dgm:spPr/>
    </dgm:pt>
    <dgm:pt modelId="{A7D2EAFF-70DC-4696-865D-61CA5CC5C21C}" type="pres">
      <dgm:prSet presAssocID="{D37CA313-4AE0-4CF6-B2F4-23AD0C51FE2D}" presName="titleText2" presStyleLbl="fgAcc1" presStyleIdx="3" presStyleCnt="4">
        <dgm:presLayoutVars>
          <dgm:chMax val="0"/>
          <dgm:chPref val="0"/>
        </dgm:presLayoutVars>
      </dgm:prSet>
      <dgm:spPr/>
    </dgm:pt>
    <dgm:pt modelId="{65A39AF4-59EA-49FB-8C35-9410A9FFB6CB}" type="pres">
      <dgm:prSet presAssocID="{D37CA313-4AE0-4CF6-B2F4-23AD0C51FE2D}" presName="rootConnector" presStyleLbl="node2" presStyleIdx="0" presStyleCnt="0"/>
      <dgm:spPr/>
    </dgm:pt>
    <dgm:pt modelId="{E9C0BA07-C1B8-4E10-8B86-9F83C4C6AD6C}" type="pres">
      <dgm:prSet presAssocID="{D37CA313-4AE0-4CF6-B2F4-23AD0C51FE2D}" presName="hierChild4" presStyleCnt="0"/>
      <dgm:spPr/>
    </dgm:pt>
    <dgm:pt modelId="{C57A5C42-A687-40C4-9133-846E5E283C8C}" type="pres">
      <dgm:prSet presAssocID="{D37CA313-4AE0-4CF6-B2F4-23AD0C51FE2D}" presName="hierChild5" presStyleCnt="0"/>
      <dgm:spPr/>
    </dgm:pt>
    <dgm:pt modelId="{F8DCAE6F-C6D5-4BCA-9753-F45882C726AD}" type="pres">
      <dgm:prSet presAssocID="{238D0BBF-2BE0-41E4-AB0E-2139B56BC106}" presName="hierChild3" presStyleCnt="0"/>
      <dgm:spPr/>
    </dgm:pt>
    <dgm:pt modelId="{412AE7C8-DFF8-492E-8C2A-93A8D777CB53}" type="pres">
      <dgm:prSet presAssocID="{1656DA53-2F2F-470E-AF86-102AB95C892E}" presName="hierRoot1" presStyleCnt="0">
        <dgm:presLayoutVars>
          <dgm:hierBranch val="init"/>
        </dgm:presLayoutVars>
      </dgm:prSet>
      <dgm:spPr/>
    </dgm:pt>
    <dgm:pt modelId="{9454E897-0D99-4A7E-AFC6-61FB6AA0818B}" type="pres">
      <dgm:prSet presAssocID="{1656DA53-2F2F-470E-AF86-102AB95C892E}" presName="rootComposite1" presStyleCnt="0"/>
      <dgm:spPr/>
    </dgm:pt>
    <dgm:pt modelId="{A2D27776-ABAA-4328-BADB-34AE1645211A}" type="pres">
      <dgm:prSet presAssocID="{1656DA53-2F2F-470E-AF86-102AB95C892E}" presName="rootText1" presStyleLbl="node0" presStyleIdx="1" presStyleCnt="2" custScaleX="114155" custScaleY="144372" custLinFactY="-21467" custLinFactNeighborX="68155" custLinFactNeighborY="-100000">
        <dgm:presLayoutVars>
          <dgm:chMax/>
          <dgm:chPref val="3"/>
        </dgm:presLayoutVars>
      </dgm:prSet>
      <dgm:spPr/>
    </dgm:pt>
    <dgm:pt modelId="{780D1B96-C095-4B80-AD79-6007B986D1C1}" type="pres">
      <dgm:prSet presAssocID="{1656DA53-2F2F-470E-AF86-102AB95C892E}" presName="titleText1" presStyleLbl="fgAcc0" presStyleIdx="1" presStyleCnt="2" custScaleX="107231" custScaleY="176155" custLinFactY="-34880" custLinFactNeighborX="99937" custLinFactNeighborY="-100000">
        <dgm:presLayoutVars>
          <dgm:chMax val="0"/>
          <dgm:chPref val="0"/>
        </dgm:presLayoutVars>
      </dgm:prSet>
      <dgm:spPr/>
    </dgm:pt>
    <dgm:pt modelId="{9C716A85-A606-4175-A218-0BEB2B6A27FB}" type="pres">
      <dgm:prSet presAssocID="{1656DA53-2F2F-470E-AF86-102AB95C892E}" presName="rootConnector1" presStyleLbl="node1" presStyleIdx="3" presStyleCnt="4"/>
      <dgm:spPr/>
    </dgm:pt>
    <dgm:pt modelId="{C95FB95C-A867-41E1-B6BA-431F9133F224}" type="pres">
      <dgm:prSet presAssocID="{1656DA53-2F2F-470E-AF86-102AB95C892E}" presName="hierChild2" presStyleCnt="0"/>
      <dgm:spPr/>
    </dgm:pt>
    <dgm:pt modelId="{19785FC2-473F-451F-B585-9C182A080354}" type="pres">
      <dgm:prSet presAssocID="{1656DA53-2F2F-470E-AF86-102AB95C892E}" presName="hierChild3" presStyleCnt="0"/>
      <dgm:spPr/>
    </dgm:pt>
  </dgm:ptLst>
  <dgm:cxnLst>
    <dgm:cxn modelId="{0A0E6002-370C-4CCD-8213-7C99CA575F8E}" type="presOf" srcId="{9A616EBE-1705-4738-9845-8AA5F1522B12}" destId="{82B8B0E0-D77A-4D16-AAEE-51FA0FF01753}" srcOrd="0" destOrd="0" presId="urn:microsoft.com/office/officeart/2008/layout/NameandTitleOrganizationalChart"/>
    <dgm:cxn modelId="{3FB2A907-C285-4072-997E-7F96B65D09F0}" type="presOf" srcId="{16A672D2-3F0D-4FC4-884B-9B4E94CAE7C5}" destId="{C06997FE-4BD7-4BBD-B7CC-C04E5ABE59C9}" srcOrd="0" destOrd="0" presId="urn:microsoft.com/office/officeart/2008/layout/NameandTitleOrganizationalChart"/>
    <dgm:cxn modelId="{0F839E13-4EF3-44D5-AEBF-ACE0DE431BFB}" type="presOf" srcId="{A88694C3-9AA4-4812-9365-ACCB56AE546A}" destId="{63C33A6B-F877-4DC7-B5C8-C0039D2E4911}" srcOrd="1" destOrd="0" presId="urn:microsoft.com/office/officeart/2008/layout/NameandTitleOrganizationalChart"/>
    <dgm:cxn modelId="{AFC8B714-44DE-4900-B262-E891CD3F5F0F}" type="presOf" srcId="{9FB4A45A-B43D-423C-95D7-7F7CE78FE99D}" destId="{BC53357E-FFB5-4EF4-8C2B-7A4A4AA0C2A5}" srcOrd="0" destOrd="0" presId="urn:microsoft.com/office/officeart/2008/layout/NameandTitleOrganizationalChart"/>
    <dgm:cxn modelId="{600EB217-F260-4631-AFBC-C52035586929}" type="presOf" srcId="{D37CA313-4AE0-4CF6-B2F4-23AD0C51FE2D}" destId="{E4564533-8705-4BE4-8CEF-242108475282}" srcOrd="0" destOrd="0" presId="urn:microsoft.com/office/officeart/2008/layout/NameandTitleOrganizationalChart"/>
    <dgm:cxn modelId="{B6894C2B-0ADC-4FCA-8AF3-A51A38CC0A96}" type="presOf" srcId="{238D0BBF-2BE0-41E4-AB0E-2139B56BC106}" destId="{CD35C597-EC39-4910-A49B-1095E0AC7540}" srcOrd="1" destOrd="0" presId="urn:microsoft.com/office/officeart/2008/layout/NameandTitleOrganizationalChart"/>
    <dgm:cxn modelId="{E0741A32-A614-4164-91E4-E84793828C50}" type="presOf" srcId="{E9C3B8FC-0668-42D3-880D-BC69D428682F}" destId="{A5A763B5-B724-4D95-994D-C83942B9D5B5}" srcOrd="0" destOrd="0" presId="urn:microsoft.com/office/officeart/2008/layout/NameandTitleOrganizationalChart"/>
    <dgm:cxn modelId="{7C89B83D-CBE3-4329-8E94-76E37373161D}" srcId="{238D0BBF-2BE0-41E4-AB0E-2139B56BC106}" destId="{9FB4A45A-B43D-423C-95D7-7F7CE78FE99D}" srcOrd="2" destOrd="0" parTransId="{D413653E-BB0E-4DC5-A328-31129FE6594F}" sibTransId="{57089495-8086-4764-9A9A-D1F5A3BF28A3}"/>
    <dgm:cxn modelId="{AFC5BE43-C5BC-4FD1-A05F-FCCE8F4FBD4E}" type="presOf" srcId="{E9C3B8FC-0668-42D3-880D-BC69D428682F}" destId="{75B511C2-6B73-4931-90B4-9ECB29DE5401}" srcOrd="1" destOrd="0" presId="urn:microsoft.com/office/officeart/2008/layout/NameandTitleOrganizationalChart"/>
    <dgm:cxn modelId="{3FFC7D6D-D5DA-4D54-AFBB-BF920A2208EE}" type="presOf" srcId="{27D0D5E3-8E93-4866-93B4-600C594894C6}" destId="{53394BA2-B335-4697-89B2-C5AC78675041}" srcOrd="0" destOrd="0" presId="urn:microsoft.com/office/officeart/2008/layout/NameandTitleOrganizationalChart"/>
    <dgm:cxn modelId="{449F2D53-643F-4ADB-A866-070CFB31088F}" type="presOf" srcId="{B3CCA78E-BD35-45F7-AB3E-2CAADD17AF51}" destId="{679C28BB-9508-42DE-856E-0870E4CB5801}" srcOrd="0" destOrd="0" presId="urn:microsoft.com/office/officeart/2008/layout/NameandTitleOrganizationalChart"/>
    <dgm:cxn modelId="{BB365D76-13E4-4274-BCC5-53AE019DC88A}" srcId="{4397F514-9857-44E9-94F7-856B6C566BF0}" destId="{238D0BBF-2BE0-41E4-AB0E-2139B56BC106}" srcOrd="0" destOrd="0" parTransId="{68283D19-9FA4-4FD0-94D9-3B5B1EA3832B}" sibTransId="{16A672D2-3F0D-4FC4-884B-9B4E94CAE7C5}"/>
    <dgm:cxn modelId="{2AA77457-FA24-41B5-8D67-E877CE03DB80}" type="presOf" srcId="{A88694C3-9AA4-4812-9365-ACCB56AE546A}" destId="{E68EE44A-1722-4718-BBB8-4B62392B5734}" srcOrd="0" destOrd="0" presId="urn:microsoft.com/office/officeart/2008/layout/NameandTitleOrganizationalChart"/>
    <dgm:cxn modelId="{F2EAA778-DEF6-4779-8EA7-F170C5523545}" type="presOf" srcId="{9FB4A45A-B43D-423C-95D7-7F7CE78FE99D}" destId="{7ECAF4EF-124E-47BD-9AB1-2E2E85C82895}" srcOrd="1" destOrd="0" presId="urn:microsoft.com/office/officeart/2008/layout/NameandTitleOrganizationalChart"/>
    <dgm:cxn modelId="{6E73B37C-C1DC-4D04-9DE0-7E85027C7B76}" srcId="{238D0BBF-2BE0-41E4-AB0E-2139B56BC106}" destId="{A88694C3-9AA4-4812-9365-ACCB56AE546A}" srcOrd="0" destOrd="0" parTransId="{285DE5F2-B859-4775-A53C-C9781BEB9CAE}" sibTransId="{B3CCA78E-BD35-45F7-AB3E-2CAADD17AF51}"/>
    <dgm:cxn modelId="{95B1227F-B3FD-45B8-80E8-3160917CB96E}" type="presOf" srcId="{D37CA313-4AE0-4CF6-B2F4-23AD0C51FE2D}" destId="{65A39AF4-59EA-49FB-8C35-9410A9FFB6CB}" srcOrd="1" destOrd="0" presId="urn:microsoft.com/office/officeart/2008/layout/NameandTitleOrganizationalChart"/>
    <dgm:cxn modelId="{08C87482-280E-4D71-BF1B-5A7BDE8B87BE}" srcId="{4397F514-9857-44E9-94F7-856B6C566BF0}" destId="{1656DA53-2F2F-470E-AF86-102AB95C892E}" srcOrd="1" destOrd="0" parTransId="{663AB180-1446-45BE-B2E3-FDA77E6E4B37}" sibTransId="{918F16D1-42D0-4A84-93CB-DEC222D229B2}"/>
    <dgm:cxn modelId="{2CAC72A1-3436-4256-B78B-5D3847A16ECB}" type="presOf" srcId="{4397F514-9857-44E9-94F7-856B6C566BF0}" destId="{3E29A297-FA57-4412-999F-DC63379230A7}" srcOrd="0" destOrd="0" presId="urn:microsoft.com/office/officeart/2008/layout/NameandTitleOrganizationalChart"/>
    <dgm:cxn modelId="{5BCD50A3-B9B7-463A-A04A-8847AD0FF7F7}" srcId="{238D0BBF-2BE0-41E4-AB0E-2139B56BC106}" destId="{D37CA313-4AE0-4CF6-B2F4-23AD0C51FE2D}" srcOrd="3" destOrd="0" parTransId="{9A616EBE-1705-4738-9845-8AA5F1522B12}" sibTransId="{D90E028B-616D-4FD1-A1DE-DAEAA9AD124C}"/>
    <dgm:cxn modelId="{69BA09A6-8D21-4664-93AA-B8C8E994415D}" type="presOf" srcId="{1656DA53-2F2F-470E-AF86-102AB95C892E}" destId="{9C716A85-A606-4175-A218-0BEB2B6A27FB}" srcOrd="1" destOrd="0" presId="urn:microsoft.com/office/officeart/2008/layout/NameandTitleOrganizationalChart"/>
    <dgm:cxn modelId="{384CACA6-157F-41C1-8D01-D033D6DCBD96}" type="presOf" srcId="{57089495-8086-4764-9A9A-D1F5A3BF28A3}" destId="{3973BECF-E647-4B52-B352-D13F2F3D94A9}" srcOrd="0" destOrd="0" presId="urn:microsoft.com/office/officeart/2008/layout/NameandTitleOrganizationalChart"/>
    <dgm:cxn modelId="{C3588AB5-58C4-4AE8-8DD8-6DA1AFC7B3A4}" type="presOf" srcId="{12CE9229-81DB-4863-BE76-530119165D2E}" destId="{905D1EBC-2374-4AB5-A944-771B7D09290A}" srcOrd="0" destOrd="0" presId="urn:microsoft.com/office/officeart/2008/layout/NameandTitleOrganizationalChart"/>
    <dgm:cxn modelId="{4157B3B5-CB20-4F03-A124-C97B573BDC15}" srcId="{238D0BBF-2BE0-41E4-AB0E-2139B56BC106}" destId="{E9C3B8FC-0668-42D3-880D-BC69D428682F}" srcOrd="1" destOrd="0" parTransId="{27D0D5E3-8E93-4866-93B4-600C594894C6}" sibTransId="{12CE9229-81DB-4863-BE76-530119165D2E}"/>
    <dgm:cxn modelId="{8933BCC1-A48F-4E92-A64C-9DD373EFD34E}" type="presOf" srcId="{D413653E-BB0E-4DC5-A328-31129FE6594F}" destId="{608BD599-C6D9-4BE7-B093-6E56E9F9BD6F}" srcOrd="0" destOrd="0" presId="urn:microsoft.com/office/officeart/2008/layout/NameandTitleOrganizationalChart"/>
    <dgm:cxn modelId="{12D9A2C5-DF7C-4AB6-9C6A-27E9F1DF009E}" type="presOf" srcId="{D90E028B-616D-4FD1-A1DE-DAEAA9AD124C}" destId="{A7D2EAFF-70DC-4696-865D-61CA5CC5C21C}" srcOrd="0" destOrd="0" presId="urn:microsoft.com/office/officeart/2008/layout/NameandTitleOrganizationalChart"/>
    <dgm:cxn modelId="{12C293D0-1EE0-4258-9C6A-09BEC28567F1}" type="presOf" srcId="{285DE5F2-B859-4775-A53C-C9781BEB9CAE}" destId="{8CC45866-F7BB-47D0-842C-5CEE7D2E8E95}" srcOrd="0" destOrd="0" presId="urn:microsoft.com/office/officeart/2008/layout/NameandTitleOrganizationalChart"/>
    <dgm:cxn modelId="{0FB9B2E9-1183-4F0B-A4B8-219C583E2021}" type="presOf" srcId="{238D0BBF-2BE0-41E4-AB0E-2139B56BC106}" destId="{4662FBEE-C30F-4627-AFD1-FAB9702EB636}" srcOrd="0" destOrd="0" presId="urn:microsoft.com/office/officeart/2008/layout/NameandTitleOrganizationalChart"/>
    <dgm:cxn modelId="{F06A02F5-C8ED-4A02-BBB4-C9D3BCE6F617}" type="presOf" srcId="{1656DA53-2F2F-470E-AF86-102AB95C892E}" destId="{A2D27776-ABAA-4328-BADB-34AE1645211A}" srcOrd="0" destOrd="0" presId="urn:microsoft.com/office/officeart/2008/layout/NameandTitleOrganizationalChart"/>
    <dgm:cxn modelId="{B93289FA-D5C2-4FB3-8F4F-9BBCAF120232}" type="presOf" srcId="{918F16D1-42D0-4A84-93CB-DEC222D229B2}" destId="{780D1B96-C095-4B80-AD79-6007B986D1C1}" srcOrd="0" destOrd="0" presId="urn:microsoft.com/office/officeart/2008/layout/NameandTitleOrganizationalChart"/>
    <dgm:cxn modelId="{3070AD5F-6AE3-48D9-97B2-AD4181189D2F}" type="presParOf" srcId="{3E29A297-FA57-4412-999F-DC63379230A7}" destId="{3FB6E060-9535-4998-ADA1-6DFE53CAAB97}" srcOrd="0" destOrd="0" presId="urn:microsoft.com/office/officeart/2008/layout/NameandTitleOrganizationalChart"/>
    <dgm:cxn modelId="{F65742F5-40CC-4B90-B7CB-74B9079862CD}" type="presParOf" srcId="{3FB6E060-9535-4998-ADA1-6DFE53CAAB97}" destId="{FC2686F4-8F1C-42EE-9572-2D65084F5C2E}" srcOrd="0" destOrd="0" presId="urn:microsoft.com/office/officeart/2008/layout/NameandTitleOrganizationalChart"/>
    <dgm:cxn modelId="{7F8963F0-A2B4-40BB-8A27-7D1676F68F79}" type="presParOf" srcId="{FC2686F4-8F1C-42EE-9572-2D65084F5C2E}" destId="{4662FBEE-C30F-4627-AFD1-FAB9702EB636}" srcOrd="0" destOrd="0" presId="urn:microsoft.com/office/officeart/2008/layout/NameandTitleOrganizationalChart"/>
    <dgm:cxn modelId="{700CE946-634B-473D-9B50-A80812221215}" type="presParOf" srcId="{FC2686F4-8F1C-42EE-9572-2D65084F5C2E}" destId="{C06997FE-4BD7-4BBD-B7CC-C04E5ABE59C9}" srcOrd="1" destOrd="0" presId="urn:microsoft.com/office/officeart/2008/layout/NameandTitleOrganizationalChart"/>
    <dgm:cxn modelId="{D983AFFD-48CD-450F-A409-C5BE1457F207}" type="presParOf" srcId="{FC2686F4-8F1C-42EE-9572-2D65084F5C2E}" destId="{CD35C597-EC39-4910-A49B-1095E0AC7540}" srcOrd="2" destOrd="0" presId="urn:microsoft.com/office/officeart/2008/layout/NameandTitleOrganizationalChart"/>
    <dgm:cxn modelId="{4614DF0B-38A9-45FF-98C2-35BB8D87D346}" type="presParOf" srcId="{3FB6E060-9535-4998-ADA1-6DFE53CAAB97}" destId="{819FD194-A3C3-407B-9B0D-EADBD8598FD7}" srcOrd="1" destOrd="0" presId="urn:microsoft.com/office/officeart/2008/layout/NameandTitleOrganizationalChart"/>
    <dgm:cxn modelId="{B1CCBE22-9E00-4B8A-9910-84316555403D}" type="presParOf" srcId="{819FD194-A3C3-407B-9B0D-EADBD8598FD7}" destId="{8CC45866-F7BB-47D0-842C-5CEE7D2E8E95}" srcOrd="0" destOrd="0" presId="urn:microsoft.com/office/officeart/2008/layout/NameandTitleOrganizationalChart"/>
    <dgm:cxn modelId="{C73956DC-A255-4912-A452-79980C6042FE}" type="presParOf" srcId="{819FD194-A3C3-407B-9B0D-EADBD8598FD7}" destId="{BA3F2395-4F92-4E6B-AAA8-BF5ECFCC076A}" srcOrd="1" destOrd="0" presId="urn:microsoft.com/office/officeart/2008/layout/NameandTitleOrganizationalChart"/>
    <dgm:cxn modelId="{D12F874A-DEC1-49DA-973F-DEB0E539FC13}" type="presParOf" srcId="{BA3F2395-4F92-4E6B-AAA8-BF5ECFCC076A}" destId="{6887740A-AC7E-4864-8D39-31F6CCD2FBDE}" srcOrd="0" destOrd="0" presId="urn:microsoft.com/office/officeart/2008/layout/NameandTitleOrganizationalChart"/>
    <dgm:cxn modelId="{08044FB3-7638-48FF-823A-96CC3867DC7E}" type="presParOf" srcId="{6887740A-AC7E-4864-8D39-31F6CCD2FBDE}" destId="{E68EE44A-1722-4718-BBB8-4B62392B5734}" srcOrd="0" destOrd="0" presId="urn:microsoft.com/office/officeart/2008/layout/NameandTitleOrganizationalChart"/>
    <dgm:cxn modelId="{3B5144AD-C979-49B8-B6BD-77505B68E068}" type="presParOf" srcId="{6887740A-AC7E-4864-8D39-31F6CCD2FBDE}" destId="{679C28BB-9508-42DE-856E-0870E4CB5801}" srcOrd="1" destOrd="0" presId="urn:microsoft.com/office/officeart/2008/layout/NameandTitleOrganizationalChart"/>
    <dgm:cxn modelId="{633CE2A8-AC26-4A28-A5A8-67A6354B7660}" type="presParOf" srcId="{6887740A-AC7E-4864-8D39-31F6CCD2FBDE}" destId="{63C33A6B-F877-4DC7-B5C8-C0039D2E4911}" srcOrd="2" destOrd="0" presId="urn:microsoft.com/office/officeart/2008/layout/NameandTitleOrganizationalChart"/>
    <dgm:cxn modelId="{9AB2329E-C150-428C-AE95-78576A9FF932}" type="presParOf" srcId="{BA3F2395-4F92-4E6B-AAA8-BF5ECFCC076A}" destId="{06D31B10-CC68-4379-907B-711BBC6C2C94}" srcOrd="1" destOrd="0" presId="urn:microsoft.com/office/officeart/2008/layout/NameandTitleOrganizationalChart"/>
    <dgm:cxn modelId="{ACBF6E15-C079-4EE4-875C-F0F9E58B10F3}" type="presParOf" srcId="{BA3F2395-4F92-4E6B-AAA8-BF5ECFCC076A}" destId="{7F3E2816-5AA2-4A65-BA47-B773B9559749}" srcOrd="2" destOrd="0" presId="urn:microsoft.com/office/officeart/2008/layout/NameandTitleOrganizationalChart"/>
    <dgm:cxn modelId="{2E20FE20-3CA5-418A-9F3A-F0BE0D82AD9C}" type="presParOf" srcId="{819FD194-A3C3-407B-9B0D-EADBD8598FD7}" destId="{53394BA2-B335-4697-89B2-C5AC78675041}" srcOrd="2" destOrd="0" presId="urn:microsoft.com/office/officeart/2008/layout/NameandTitleOrganizationalChart"/>
    <dgm:cxn modelId="{78ED935B-CA77-47F0-ACC9-09771DB90925}" type="presParOf" srcId="{819FD194-A3C3-407B-9B0D-EADBD8598FD7}" destId="{36BD7F31-14F2-4788-A199-1BBCC017817C}" srcOrd="3" destOrd="0" presId="urn:microsoft.com/office/officeart/2008/layout/NameandTitleOrganizationalChart"/>
    <dgm:cxn modelId="{2B30180D-B977-4969-ABC5-080C6265D2F5}" type="presParOf" srcId="{36BD7F31-14F2-4788-A199-1BBCC017817C}" destId="{A48B5044-C19D-4A23-BB22-A33BCE6DBD12}" srcOrd="0" destOrd="0" presId="urn:microsoft.com/office/officeart/2008/layout/NameandTitleOrganizationalChart"/>
    <dgm:cxn modelId="{3796B077-2730-43F9-AFF5-7CD18780890C}" type="presParOf" srcId="{A48B5044-C19D-4A23-BB22-A33BCE6DBD12}" destId="{A5A763B5-B724-4D95-994D-C83942B9D5B5}" srcOrd="0" destOrd="0" presId="urn:microsoft.com/office/officeart/2008/layout/NameandTitleOrganizationalChart"/>
    <dgm:cxn modelId="{04F69DEE-8706-425A-AE43-89377EA48E1A}" type="presParOf" srcId="{A48B5044-C19D-4A23-BB22-A33BCE6DBD12}" destId="{905D1EBC-2374-4AB5-A944-771B7D09290A}" srcOrd="1" destOrd="0" presId="urn:microsoft.com/office/officeart/2008/layout/NameandTitleOrganizationalChart"/>
    <dgm:cxn modelId="{50C82BE9-9EF0-41DC-84E3-558A44FA76C9}" type="presParOf" srcId="{A48B5044-C19D-4A23-BB22-A33BCE6DBD12}" destId="{75B511C2-6B73-4931-90B4-9ECB29DE5401}" srcOrd="2" destOrd="0" presId="urn:microsoft.com/office/officeart/2008/layout/NameandTitleOrganizationalChart"/>
    <dgm:cxn modelId="{BBF0185E-3C17-4035-8D1B-4D6E3CDD75CF}" type="presParOf" srcId="{36BD7F31-14F2-4788-A199-1BBCC017817C}" destId="{912B0C49-7968-4863-B3D5-DE8B06944C9C}" srcOrd="1" destOrd="0" presId="urn:microsoft.com/office/officeart/2008/layout/NameandTitleOrganizationalChart"/>
    <dgm:cxn modelId="{8471C0AD-9F12-4C0A-ACF1-827466855F72}" type="presParOf" srcId="{36BD7F31-14F2-4788-A199-1BBCC017817C}" destId="{FA6FC725-0900-4184-8DF6-CB8C3A166942}" srcOrd="2" destOrd="0" presId="urn:microsoft.com/office/officeart/2008/layout/NameandTitleOrganizationalChart"/>
    <dgm:cxn modelId="{5AD89AE9-254D-4E06-9DC1-F2AFAAB4ECC6}" type="presParOf" srcId="{819FD194-A3C3-407B-9B0D-EADBD8598FD7}" destId="{608BD599-C6D9-4BE7-B093-6E56E9F9BD6F}" srcOrd="4" destOrd="0" presId="urn:microsoft.com/office/officeart/2008/layout/NameandTitleOrganizationalChart"/>
    <dgm:cxn modelId="{3E6944BA-341C-4E60-AFDD-036F67E2D20B}" type="presParOf" srcId="{819FD194-A3C3-407B-9B0D-EADBD8598FD7}" destId="{77CF580E-8A4A-4AE1-915F-EFC9758574FA}" srcOrd="5" destOrd="0" presId="urn:microsoft.com/office/officeart/2008/layout/NameandTitleOrganizationalChart"/>
    <dgm:cxn modelId="{86981945-A68D-402B-B5F1-4FBA265415CC}" type="presParOf" srcId="{77CF580E-8A4A-4AE1-915F-EFC9758574FA}" destId="{D1FD8737-8AC9-4570-8FE7-DA6AA982ECAC}" srcOrd="0" destOrd="0" presId="urn:microsoft.com/office/officeart/2008/layout/NameandTitleOrganizationalChart"/>
    <dgm:cxn modelId="{BFB82030-B133-45E8-8083-E37178719C44}" type="presParOf" srcId="{D1FD8737-8AC9-4570-8FE7-DA6AA982ECAC}" destId="{BC53357E-FFB5-4EF4-8C2B-7A4A4AA0C2A5}" srcOrd="0" destOrd="0" presId="urn:microsoft.com/office/officeart/2008/layout/NameandTitleOrganizationalChart"/>
    <dgm:cxn modelId="{77903EF3-4ABE-43F1-95B7-933EA7EC339C}" type="presParOf" srcId="{D1FD8737-8AC9-4570-8FE7-DA6AA982ECAC}" destId="{3973BECF-E647-4B52-B352-D13F2F3D94A9}" srcOrd="1" destOrd="0" presId="urn:microsoft.com/office/officeart/2008/layout/NameandTitleOrganizationalChart"/>
    <dgm:cxn modelId="{A391ACF8-4F24-40DC-8D1A-CDBCE517BACB}" type="presParOf" srcId="{D1FD8737-8AC9-4570-8FE7-DA6AA982ECAC}" destId="{7ECAF4EF-124E-47BD-9AB1-2E2E85C82895}" srcOrd="2" destOrd="0" presId="urn:microsoft.com/office/officeart/2008/layout/NameandTitleOrganizationalChart"/>
    <dgm:cxn modelId="{78B6E264-930E-410E-AA30-BA4B5128874E}" type="presParOf" srcId="{77CF580E-8A4A-4AE1-915F-EFC9758574FA}" destId="{E5BE139A-5033-4AFC-A0D7-BED3A1803FEE}" srcOrd="1" destOrd="0" presId="urn:microsoft.com/office/officeart/2008/layout/NameandTitleOrganizationalChart"/>
    <dgm:cxn modelId="{1417327D-5894-4750-A634-EF886C5F46F1}" type="presParOf" srcId="{77CF580E-8A4A-4AE1-915F-EFC9758574FA}" destId="{797C3829-A0BB-469D-BB0D-9C3703239F7D}" srcOrd="2" destOrd="0" presId="urn:microsoft.com/office/officeart/2008/layout/NameandTitleOrganizationalChart"/>
    <dgm:cxn modelId="{348F225C-94B2-4960-9F77-4F54FB22D854}" type="presParOf" srcId="{819FD194-A3C3-407B-9B0D-EADBD8598FD7}" destId="{82B8B0E0-D77A-4D16-AAEE-51FA0FF01753}" srcOrd="6" destOrd="0" presId="urn:microsoft.com/office/officeart/2008/layout/NameandTitleOrganizationalChart"/>
    <dgm:cxn modelId="{C62623CA-1CFE-43B2-9BBD-F959C39E701E}" type="presParOf" srcId="{819FD194-A3C3-407B-9B0D-EADBD8598FD7}" destId="{FF06767B-E2C7-4197-82BE-A09E7510EC95}" srcOrd="7" destOrd="0" presId="urn:microsoft.com/office/officeart/2008/layout/NameandTitleOrganizationalChart"/>
    <dgm:cxn modelId="{05D21AB7-719B-4568-9E37-BC0D4F2DA072}" type="presParOf" srcId="{FF06767B-E2C7-4197-82BE-A09E7510EC95}" destId="{387F3616-599B-4859-94B7-17C62F07FD73}" srcOrd="0" destOrd="0" presId="urn:microsoft.com/office/officeart/2008/layout/NameandTitleOrganizationalChart"/>
    <dgm:cxn modelId="{AE2D2E0C-E812-4833-BF87-8F3C4BE08066}" type="presParOf" srcId="{387F3616-599B-4859-94B7-17C62F07FD73}" destId="{E4564533-8705-4BE4-8CEF-242108475282}" srcOrd="0" destOrd="0" presId="urn:microsoft.com/office/officeart/2008/layout/NameandTitleOrganizationalChart"/>
    <dgm:cxn modelId="{B4C07DF3-8018-4BC2-AA99-8FE12AB53168}" type="presParOf" srcId="{387F3616-599B-4859-94B7-17C62F07FD73}" destId="{A7D2EAFF-70DC-4696-865D-61CA5CC5C21C}" srcOrd="1" destOrd="0" presId="urn:microsoft.com/office/officeart/2008/layout/NameandTitleOrganizationalChart"/>
    <dgm:cxn modelId="{7AF765BF-E6CA-4A91-8BDF-DD345CDC29D0}" type="presParOf" srcId="{387F3616-599B-4859-94B7-17C62F07FD73}" destId="{65A39AF4-59EA-49FB-8C35-9410A9FFB6CB}" srcOrd="2" destOrd="0" presId="urn:microsoft.com/office/officeart/2008/layout/NameandTitleOrganizationalChart"/>
    <dgm:cxn modelId="{4F1737BE-3027-48DD-ACCC-91BB1F376507}" type="presParOf" srcId="{FF06767B-E2C7-4197-82BE-A09E7510EC95}" destId="{E9C0BA07-C1B8-4E10-8B86-9F83C4C6AD6C}" srcOrd="1" destOrd="0" presId="urn:microsoft.com/office/officeart/2008/layout/NameandTitleOrganizationalChart"/>
    <dgm:cxn modelId="{F1B9E39B-29A0-41C2-886B-32FC89385F42}" type="presParOf" srcId="{FF06767B-E2C7-4197-82BE-A09E7510EC95}" destId="{C57A5C42-A687-40C4-9133-846E5E283C8C}" srcOrd="2" destOrd="0" presId="urn:microsoft.com/office/officeart/2008/layout/NameandTitleOrganizationalChart"/>
    <dgm:cxn modelId="{9ED039DB-EA6D-44F5-8849-6B2555288E2F}" type="presParOf" srcId="{3FB6E060-9535-4998-ADA1-6DFE53CAAB97}" destId="{F8DCAE6F-C6D5-4BCA-9753-F45882C726AD}" srcOrd="2" destOrd="0" presId="urn:microsoft.com/office/officeart/2008/layout/NameandTitleOrganizationalChart"/>
    <dgm:cxn modelId="{5BE48ACB-2CA4-4F85-8558-815D94A8A0CA}" type="presParOf" srcId="{3E29A297-FA57-4412-999F-DC63379230A7}" destId="{412AE7C8-DFF8-492E-8C2A-93A8D777CB53}" srcOrd="1" destOrd="0" presId="urn:microsoft.com/office/officeart/2008/layout/NameandTitleOrganizationalChart"/>
    <dgm:cxn modelId="{CD2B5D5F-080F-46F9-BD06-577694F395E4}" type="presParOf" srcId="{412AE7C8-DFF8-492E-8C2A-93A8D777CB53}" destId="{9454E897-0D99-4A7E-AFC6-61FB6AA0818B}" srcOrd="0" destOrd="0" presId="urn:microsoft.com/office/officeart/2008/layout/NameandTitleOrganizationalChart"/>
    <dgm:cxn modelId="{20A6657D-65A6-421C-825E-6A4D2246A555}" type="presParOf" srcId="{9454E897-0D99-4A7E-AFC6-61FB6AA0818B}" destId="{A2D27776-ABAA-4328-BADB-34AE1645211A}" srcOrd="0" destOrd="0" presId="urn:microsoft.com/office/officeart/2008/layout/NameandTitleOrganizationalChart"/>
    <dgm:cxn modelId="{EC868A3F-5612-42D3-A3BD-9935D3EB0AA8}" type="presParOf" srcId="{9454E897-0D99-4A7E-AFC6-61FB6AA0818B}" destId="{780D1B96-C095-4B80-AD79-6007B986D1C1}" srcOrd="1" destOrd="0" presId="urn:microsoft.com/office/officeart/2008/layout/NameandTitleOrganizationalChart"/>
    <dgm:cxn modelId="{00E9DCDE-F2B3-4BEA-A159-75E2ABFA66E9}" type="presParOf" srcId="{9454E897-0D99-4A7E-AFC6-61FB6AA0818B}" destId="{9C716A85-A606-4175-A218-0BEB2B6A27FB}" srcOrd="2" destOrd="0" presId="urn:microsoft.com/office/officeart/2008/layout/NameandTitleOrganizationalChart"/>
    <dgm:cxn modelId="{1ED358B9-D89D-4743-81F2-110873AE6A43}" type="presParOf" srcId="{412AE7C8-DFF8-492E-8C2A-93A8D777CB53}" destId="{C95FB95C-A867-41E1-B6BA-431F9133F224}" srcOrd="1" destOrd="0" presId="urn:microsoft.com/office/officeart/2008/layout/NameandTitleOrganizationalChart"/>
    <dgm:cxn modelId="{3A1BD027-BEC1-4706-9F99-FF5923097626}" type="presParOf" srcId="{412AE7C8-DFF8-492E-8C2A-93A8D777CB53}" destId="{19785FC2-473F-451F-B585-9C182A080354}" srcOrd="2" destOrd="0" presId="urn:microsoft.com/office/officeart/2008/layout/NameandTitleOrganizational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4B651D2-C2FD-4462-95F9-CEEF4A8F53F0}" type="doc">
      <dgm:prSet loTypeId="urn:microsoft.com/office/officeart/2005/8/layout/funnel1" loCatId="process" qsTypeId="urn:microsoft.com/office/officeart/2005/8/quickstyle/simple3" qsCatId="simple" csTypeId="urn:microsoft.com/office/officeart/2005/8/colors/accent1_2" csCatId="accent1" phldr="1"/>
      <dgm:spPr/>
      <dgm:t>
        <a:bodyPr/>
        <a:lstStyle/>
        <a:p>
          <a:endParaRPr lang="en-GB"/>
        </a:p>
      </dgm:t>
    </dgm:pt>
    <dgm:pt modelId="{E5190201-3474-43A5-AA1B-2AAE3159F7F6}">
      <dgm:prSet phldrT="[Text]"/>
      <dgm:spPr/>
      <dgm:t>
        <a:bodyPr/>
        <a:lstStyle/>
        <a:p>
          <a:r>
            <a:rPr lang="en-GB" dirty="0"/>
            <a:t>EPA Program Facility Records</a:t>
          </a:r>
        </a:p>
      </dgm:t>
    </dgm:pt>
    <dgm:pt modelId="{2840ECED-A348-4940-8BF4-9C0FC0836F88}" type="parTrans" cxnId="{49601195-978C-4E19-AE4D-85000E3B53D2}">
      <dgm:prSet/>
      <dgm:spPr/>
      <dgm:t>
        <a:bodyPr/>
        <a:lstStyle/>
        <a:p>
          <a:endParaRPr lang="en-GB"/>
        </a:p>
      </dgm:t>
    </dgm:pt>
    <dgm:pt modelId="{A8E9487F-D01F-4C47-91B1-7F0484B228C0}" type="sibTrans" cxnId="{49601195-978C-4E19-AE4D-85000E3B53D2}">
      <dgm:prSet/>
      <dgm:spPr/>
      <dgm:t>
        <a:bodyPr/>
        <a:lstStyle/>
        <a:p>
          <a:endParaRPr lang="en-GB"/>
        </a:p>
      </dgm:t>
    </dgm:pt>
    <dgm:pt modelId="{0461C1A1-C863-417A-AAAA-AAC0F21BE299}">
      <dgm:prSet phldrT="[Text]"/>
      <dgm:spPr/>
      <dgm:t>
        <a:bodyPr/>
        <a:lstStyle/>
        <a:p>
          <a:r>
            <a:rPr lang="en-GB" dirty="0"/>
            <a:t>Partner Facility Records</a:t>
          </a:r>
        </a:p>
      </dgm:t>
    </dgm:pt>
    <dgm:pt modelId="{A56B95CA-774F-4F95-98D1-2E2D465F7A63}" type="parTrans" cxnId="{0BC0A61C-4439-4C2C-B8DF-16AEC9E40687}">
      <dgm:prSet/>
      <dgm:spPr/>
      <dgm:t>
        <a:bodyPr/>
        <a:lstStyle/>
        <a:p>
          <a:endParaRPr lang="en-GB"/>
        </a:p>
      </dgm:t>
    </dgm:pt>
    <dgm:pt modelId="{9CE73604-3856-45E8-81D1-EC01E5D2718B}" type="sibTrans" cxnId="{0BC0A61C-4439-4C2C-B8DF-16AEC9E40687}">
      <dgm:prSet/>
      <dgm:spPr/>
      <dgm:t>
        <a:bodyPr/>
        <a:lstStyle/>
        <a:p>
          <a:endParaRPr lang="en-GB"/>
        </a:p>
      </dgm:t>
    </dgm:pt>
    <dgm:pt modelId="{10CF323F-313A-4271-9600-170734E212CE}">
      <dgm:prSet phldrT="[Text]"/>
      <dgm:spPr/>
      <dgm:t>
        <a:bodyPr/>
        <a:lstStyle/>
        <a:p>
          <a:r>
            <a:rPr lang="en-GB" dirty="0"/>
            <a:t>Other Federal Data Set Records</a:t>
          </a:r>
        </a:p>
      </dgm:t>
    </dgm:pt>
    <dgm:pt modelId="{DF0BF3C2-41D5-4ECE-8FC1-1C23529C06C4}" type="parTrans" cxnId="{19196292-9921-465F-A524-1775C6EB8126}">
      <dgm:prSet/>
      <dgm:spPr/>
      <dgm:t>
        <a:bodyPr/>
        <a:lstStyle/>
        <a:p>
          <a:endParaRPr lang="en-GB"/>
        </a:p>
      </dgm:t>
    </dgm:pt>
    <dgm:pt modelId="{3E0BE7E1-3DF3-49D4-9051-F322BA918870}" type="sibTrans" cxnId="{19196292-9921-465F-A524-1775C6EB8126}">
      <dgm:prSet/>
      <dgm:spPr/>
      <dgm:t>
        <a:bodyPr/>
        <a:lstStyle/>
        <a:p>
          <a:endParaRPr lang="en-GB"/>
        </a:p>
      </dgm:t>
    </dgm:pt>
    <dgm:pt modelId="{E659E17C-1DF4-4B65-9A7B-69D7D4748E4D}">
      <dgm:prSet phldrT="[Text]"/>
      <dgm:spPr/>
      <dgm:t>
        <a:bodyPr/>
        <a:lstStyle/>
        <a:p>
          <a:r>
            <a:rPr lang="en-GB" dirty="0"/>
            <a:t>FRS Registry Record</a:t>
          </a:r>
        </a:p>
      </dgm:t>
    </dgm:pt>
    <dgm:pt modelId="{3E916A29-F215-4871-A943-9F61A90CF0D0}" type="parTrans" cxnId="{AA371198-92B8-4495-9406-2D09D9063EEA}">
      <dgm:prSet/>
      <dgm:spPr/>
      <dgm:t>
        <a:bodyPr/>
        <a:lstStyle/>
        <a:p>
          <a:endParaRPr lang="en-GB"/>
        </a:p>
      </dgm:t>
    </dgm:pt>
    <dgm:pt modelId="{F144973D-E6D5-4B3F-820B-ADDD9C0E7DE1}" type="sibTrans" cxnId="{AA371198-92B8-4495-9406-2D09D9063EEA}">
      <dgm:prSet/>
      <dgm:spPr/>
      <dgm:t>
        <a:bodyPr/>
        <a:lstStyle/>
        <a:p>
          <a:endParaRPr lang="en-GB"/>
        </a:p>
      </dgm:t>
    </dgm:pt>
    <dgm:pt modelId="{32A2242C-B505-4180-9134-7BDE46E1D82E}">
      <dgm:prSet phldrT="[Text]"/>
      <dgm:spPr/>
      <dgm:t>
        <a:bodyPr/>
        <a:lstStyle/>
        <a:p>
          <a:endParaRPr lang="en-GB"/>
        </a:p>
      </dgm:t>
    </dgm:pt>
    <dgm:pt modelId="{818F59F8-434C-47CE-821B-C14680ECD30D}" type="parTrans" cxnId="{15B8FE8E-D98C-4CF9-A4EE-EBA13A4A83A5}">
      <dgm:prSet/>
      <dgm:spPr/>
      <dgm:t>
        <a:bodyPr/>
        <a:lstStyle/>
        <a:p>
          <a:endParaRPr lang="en-GB"/>
        </a:p>
      </dgm:t>
    </dgm:pt>
    <dgm:pt modelId="{05B16269-E8A5-4275-84EC-B836989B98EF}" type="sibTrans" cxnId="{15B8FE8E-D98C-4CF9-A4EE-EBA13A4A83A5}">
      <dgm:prSet/>
      <dgm:spPr/>
      <dgm:t>
        <a:bodyPr/>
        <a:lstStyle/>
        <a:p>
          <a:endParaRPr lang="en-GB"/>
        </a:p>
      </dgm:t>
    </dgm:pt>
    <dgm:pt modelId="{87D17DAC-500B-470A-8994-52D28C5DE58E}" type="pres">
      <dgm:prSet presAssocID="{F4B651D2-C2FD-4462-95F9-CEEF4A8F53F0}" presName="Name0" presStyleCnt="0">
        <dgm:presLayoutVars>
          <dgm:chMax val="4"/>
          <dgm:resizeHandles val="exact"/>
        </dgm:presLayoutVars>
      </dgm:prSet>
      <dgm:spPr/>
    </dgm:pt>
    <dgm:pt modelId="{BE54D746-2A0D-462B-B384-F292162A1951}" type="pres">
      <dgm:prSet presAssocID="{F4B651D2-C2FD-4462-95F9-CEEF4A8F53F0}" presName="ellipse" presStyleLbl="trBgShp" presStyleIdx="0" presStyleCnt="1" custLinFactNeighborX="3833" custLinFactNeighborY="18169"/>
      <dgm:spPr/>
    </dgm:pt>
    <dgm:pt modelId="{012EC7C1-5A8E-4968-A282-50434DDBE2A4}" type="pres">
      <dgm:prSet presAssocID="{F4B651D2-C2FD-4462-95F9-CEEF4A8F53F0}" presName="arrow1" presStyleLbl="fgShp" presStyleIdx="0" presStyleCnt="1" custScaleY="234532" custLinFactNeighborX="26377" custLinFactNeighborY="-18257"/>
      <dgm:spPr/>
    </dgm:pt>
    <dgm:pt modelId="{A0630D36-EB7E-41AB-BD2D-15DBCFE5A5A4}" type="pres">
      <dgm:prSet presAssocID="{F4B651D2-C2FD-4462-95F9-CEEF4A8F53F0}" presName="rectangle" presStyleLbl="revTx" presStyleIdx="0" presStyleCnt="1">
        <dgm:presLayoutVars>
          <dgm:bulletEnabled val="1"/>
        </dgm:presLayoutVars>
      </dgm:prSet>
      <dgm:spPr/>
    </dgm:pt>
    <dgm:pt modelId="{85E72784-AB72-4211-B84D-09FEE1C7EB77}" type="pres">
      <dgm:prSet presAssocID="{0461C1A1-C863-417A-AAAA-AAC0F21BE299}" presName="item1" presStyleLbl="node1" presStyleIdx="0" presStyleCnt="3">
        <dgm:presLayoutVars>
          <dgm:bulletEnabled val="1"/>
        </dgm:presLayoutVars>
      </dgm:prSet>
      <dgm:spPr/>
    </dgm:pt>
    <dgm:pt modelId="{DD7020AA-2241-4D5A-9A11-E2AE0CC1E4D4}" type="pres">
      <dgm:prSet presAssocID="{10CF323F-313A-4271-9600-170734E212CE}" presName="item2" presStyleLbl="node1" presStyleIdx="1" presStyleCnt="3">
        <dgm:presLayoutVars>
          <dgm:bulletEnabled val="1"/>
        </dgm:presLayoutVars>
      </dgm:prSet>
      <dgm:spPr/>
    </dgm:pt>
    <dgm:pt modelId="{6C85055A-A42F-46FF-8B74-438626FCBE0B}" type="pres">
      <dgm:prSet presAssocID="{E659E17C-1DF4-4B65-9A7B-69D7D4748E4D}" presName="item3" presStyleLbl="node1" presStyleIdx="2" presStyleCnt="3">
        <dgm:presLayoutVars>
          <dgm:bulletEnabled val="1"/>
        </dgm:presLayoutVars>
      </dgm:prSet>
      <dgm:spPr/>
    </dgm:pt>
    <dgm:pt modelId="{F7A9DA92-6A6C-4365-B059-62968B5B9020}" type="pres">
      <dgm:prSet presAssocID="{F4B651D2-C2FD-4462-95F9-CEEF4A8F53F0}" presName="funnel" presStyleLbl="trAlignAcc1" presStyleIdx="0" presStyleCnt="1" custScaleX="98691" custScaleY="87927" custLinFactNeighborX="3391" custLinFactNeighborY="2120"/>
      <dgm:spPr/>
    </dgm:pt>
  </dgm:ptLst>
  <dgm:cxnLst>
    <dgm:cxn modelId="{0BC0A61C-4439-4C2C-B8DF-16AEC9E40687}" srcId="{F4B651D2-C2FD-4462-95F9-CEEF4A8F53F0}" destId="{0461C1A1-C863-417A-AAAA-AAC0F21BE299}" srcOrd="1" destOrd="0" parTransId="{A56B95CA-774F-4F95-98D1-2E2D465F7A63}" sibTransId="{9CE73604-3856-45E8-81D1-EC01E5D2718B}"/>
    <dgm:cxn modelId="{DA037630-260E-4E14-85E0-32FF09F11F7A}" type="presOf" srcId="{E659E17C-1DF4-4B65-9A7B-69D7D4748E4D}" destId="{A0630D36-EB7E-41AB-BD2D-15DBCFE5A5A4}" srcOrd="0" destOrd="0" presId="urn:microsoft.com/office/officeart/2005/8/layout/funnel1"/>
    <dgm:cxn modelId="{B978F569-5A3E-4DB6-9368-A5D13762C783}" type="presOf" srcId="{F4B651D2-C2FD-4462-95F9-CEEF4A8F53F0}" destId="{87D17DAC-500B-470A-8994-52D28C5DE58E}" srcOrd="0" destOrd="0" presId="urn:microsoft.com/office/officeart/2005/8/layout/funnel1"/>
    <dgm:cxn modelId="{292D4F81-9F80-434C-8294-684FDABA150D}" type="presOf" srcId="{0461C1A1-C863-417A-AAAA-AAC0F21BE299}" destId="{DD7020AA-2241-4D5A-9A11-E2AE0CC1E4D4}" srcOrd="0" destOrd="0" presId="urn:microsoft.com/office/officeart/2005/8/layout/funnel1"/>
    <dgm:cxn modelId="{15B8FE8E-D98C-4CF9-A4EE-EBA13A4A83A5}" srcId="{F4B651D2-C2FD-4462-95F9-CEEF4A8F53F0}" destId="{32A2242C-B505-4180-9134-7BDE46E1D82E}" srcOrd="4" destOrd="0" parTransId="{818F59F8-434C-47CE-821B-C14680ECD30D}" sibTransId="{05B16269-E8A5-4275-84EC-B836989B98EF}"/>
    <dgm:cxn modelId="{19196292-9921-465F-A524-1775C6EB8126}" srcId="{F4B651D2-C2FD-4462-95F9-CEEF4A8F53F0}" destId="{10CF323F-313A-4271-9600-170734E212CE}" srcOrd="2" destOrd="0" parTransId="{DF0BF3C2-41D5-4ECE-8FC1-1C23529C06C4}" sibTransId="{3E0BE7E1-3DF3-49D4-9051-F322BA918870}"/>
    <dgm:cxn modelId="{49601195-978C-4E19-AE4D-85000E3B53D2}" srcId="{F4B651D2-C2FD-4462-95F9-CEEF4A8F53F0}" destId="{E5190201-3474-43A5-AA1B-2AAE3159F7F6}" srcOrd="0" destOrd="0" parTransId="{2840ECED-A348-4940-8BF4-9C0FC0836F88}" sibTransId="{A8E9487F-D01F-4C47-91B1-7F0484B228C0}"/>
    <dgm:cxn modelId="{AA371198-92B8-4495-9406-2D09D9063EEA}" srcId="{F4B651D2-C2FD-4462-95F9-CEEF4A8F53F0}" destId="{E659E17C-1DF4-4B65-9A7B-69D7D4748E4D}" srcOrd="3" destOrd="0" parTransId="{3E916A29-F215-4871-A943-9F61A90CF0D0}" sibTransId="{F144973D-E6D5-4B3F-820B-ADDD9C0E7DE1}"/>
    <dgm:cxn modelId="{80A2F5D6-BC3C-4182-95D3-9D3A667E5ED8}" type="presOf" srcId="{E5190201-3474-43A5-AA1B-2AAE3159F7F6}" destId="{6C85055A-A42F-46FF-8B74-438626FCBE0B}" srcOrd="0" destOrd="0" presId="urn:microsoft.com/office/officeart/2005/8/layout/funnel1"/>
    <dgm:cxn modelId="{728AB9D7-A8E5-44F3-A692-60FABBCDA181}" type="presOf" srcId="{10CF323F-313A-4271-9600-170734E212CE}" destId="{85E72784-AB72-4211-B84D-09FEE1C7EB77}" srcOrd="0" destOrd="0" presId="urn:microsoft.com/office/officeart/2005/8/layout/funnel1"/>
    <dgm:cxn modelId="{74ED9AB9-5BF4-4CE9-9EDA-DCCD20C40D63}" type="presParOf" srcId="{87D17DAC-500B-470A-8994-52D28C5DE58E}" destId="{BE54D746-2A0D-462B-B384-F292162A1951}" srcOrd="0" destOrd="0" presId="urn:microsoft.com/office/officeart/2005/8/layout/funnel1"/>
    <dgm:cxn modelId="{C7782604-D203-4C92-BB7F-2BE243F4FCE4}" type="presParOf" srcId="{87D17DAC-500B-470A-8994-52D28C5DE58E}" destId="{012EC7C1-5A8E-4968-A282-50434DDBE2A4}" srcOrd="1" destOrd="0" presId="urn:microsoft.com/office/officeart/2005/8/layout/funnel1"/>
    <dgm:cxn modelId="{43EB7048-BB82-4C70-9697-3D555354D78A}" type="presParOf" srcId="{87D17DAC-500B-470A-8994-52D28C5DE58E}" destId="{A0630D36-EB7E-41AB-BD2D-15DBCFE5A5A4}" srcOrd="2" destOrd="0" presId="urn:microsoft.com/office/officeart/2005/8/layout/funnel1"/>
    <dgm:cxn modelId="{8B28B456-8265-495A-A335-316BC5A0A530}" type="presParOf" srcId="{87D17DAC-500B-470A-8994-52D28C5DE58E}" destId="{85E72784-AB72-4211-B84D-09FEE1C7EB77}" srcOrd="3" destOrd="0" presId="urn:microsoft.com/office/officeart/2005/8/layout/funnel1"/>
    <dgm:cxn modelId="{46A5E5DB-3402-4B1E-87EF-E541551BCF33}" type="presParOf" srcId="{87D17DAC-500B-470A-8994-52D28C5DE58E}" destId="{DD7020AA-2241-4D5A-9A11-E2AE0CC1E4D4}" srcOrd="4" destOrd="0" presId="urn:microsoft.com/office/officeart/2005/8/layout/funnel1"/>
    <dgm:cxn modelId="{D6AB7527-111E-417B-97CD-56D3A4014CA2}" type="presParOf" srcId="{87D17DAC-500B-470A-8994-52D28C5DE58E}" destId="{6C85055A-A42F-46FF-8B74-438626FCBE0B}" srcOrd="5" destOrd="0" presId="urn:microsoft.com/office/officeart/2005/8/layout/funnel1"/>
    <dgm:cxn modelId="{CBD12515-9D28-4764-B70A-C4D583578C94}" type="presParOf" srcId="{87D17DAC-500B-470A-8994-52D28C5DE58E}" destId="{F7A9DA92-6A6C-4365-B059-62968B5B9020}" srcOrd="6" destOrd="0" presId="urn:microsoft.com/office/officeart/2005/8/layout/funnel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5F9AFF5-272A-4243-96AF-65183DD6A176}"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GB"/>
        </a:p>
      </dgm:t>
    </dgm:pt>
    <dgm:pt modelId="{21E32C7C-212B-4ADB-9F91-AC7AD3D475D5}">
      <dgm:prSet phldrT="[Text]"/>
      <dgm:spPr/>
      <dgm:t>
        <a:bodyPr/>
        <a:lstStyle/>
        <a:p>
          <a:r>
            <a:rPr lang="en-GB" dirty="0"/>
            <a:t>Facility Address, City, State, Zip</a:t>
          </a:r>
        </a:p>
      </dgm:t>
    </dgm:pt>
    <dgm:pt modelId="{DD9A1902-9D9F-4A38-9D41-2ED075F352D9}" type="parTrans" cxnId="{FC0C435F-DBC0-4366-8023-7125230E1133}">
      <dgm:prSet/>
      <dgm:spPr/>
      <dgm:t>
        <a:bodyPr/>
        <a:lstStyle/>
        <a:p>
          <a:endParaRPr lang="en-GB"/>
        </a:p>
      </dgm:t>
    </dgm:pt>
    <dgm:pt modelId="{88D7D532-616C-4D14-B0BA-342FEE7E67FC}" type="sibTrans" cxnId="{FC0C435F-DBC0-4366-8023-7125230E1133}">
      <dgm:prSet/>
      <dgm:spPr/>
      <dgm:t>
        <a:bodyPr/>
        <a:lstStyle/>
        <a:p>
          <a:endParaRPr lang="en-GB"/>
        </a:p>
      </dgm:t>
    </dgm:pt>
    <dgm:pt modelId="{E71083C0-1376-41FF-93EE-D52797ABAECF}">
      <dgm:prSet phldrT="[Text]"/>
      <dgm:spPr/>
      <dgm:t>
        <a:bodyPr/>
        <a:lstStyle/>
        <a:p>
          <a:r>
            <a:rPr lang="en-GB" dirty="0"/>
            <a:t>Derive latitude, longitude</a:t>
          </a:r>
        </a:p>
      </dgm:t>
    </dgm:pt>
    <dgm:pt modelId="{C4A2D8BA-5C1D-46F1-80AB-7F02C14A7924}" type="parTrans" cxnId="{81854085-2B62-4029-83F4-8F69F39EB438}">
      <dgm:prSet/>
      <dgm:spPr/>
      <dgm:t>
        <a:bodyPr/>
        <a:lstStyle/>
        <a:p>
          <a:endParaRPr lang="en-GB" dirty="0"/>
        </a:p>
      </dgm:t>
    </dgm:pt>
    <dgm:pt modelId="{98C7200A-B8F4-426D-B3D2-54DBB687C659}" type="sibTrans" cxnId="{81854085-2B62-4029-83F4-8F69F39EB438}">
      <dgm:prSet/>
      <dgm:spPr/>
      <dgm:t>
        <a:bodyPr/>
        <a:lstStyle/>
        <a:p>
          <a:endParaRPr lang="en-GB"/>
        </a:p>
      </dgm:t>
    </dgm:pt>
    <dgm:pt modelId="{97728D05-909C-4173-92B3-F413027BF7B4}">
      <dgm:prSet phldrT="[Text]"/>
      <dgm:spPr/>
      <dgm:t>
        <a:bodyPr/>
        <a:lstStyle/>
        <a:p>
          <a:r>
            <a:rPr lang="en-GB" dirty="0"/>
            <a:t>Plot facility on the map</a:t>
          </a:r>
        </a:p>
      </dgm:t>
    </dgm:pt>
    <dgm:pt modelId="{2229F779-BA92-4C61-8359-6352E3EE53FC}" type="parTrans" cxnId="{B15A7846-C3E2-47CA-8CAC-16858BB92649}">
      <dgm:prSet/>
      <dgm:spPr/>
      <dgm:t>
        <a:bodyPr/>
        <a:lstStyle/>
        <a:p>
          <a:endParaRPr lang="en-GB" dirty="0"/>
        </a:p>
      </dgm:t>
    </dgm:pt>
    <dgm:pt modelId="{4423402A-DBE1-47AA-92B8-57F4B3015EFF}" type="sibTrans" cxnId="{B15A7846-C3E2-47CA-8CAC-16858BB92649}">
      <dgm:prSet/>
      <dgm:spPr/>
      <dgm:t>
        <a:bodyPr/>
        <a:lstStyle/>
        <a:p>
          <a:endParaRPr lang="en-GB"/>
        </a:p>
      </dgm:t>
    </dgm:pt>
    <dgm:pt modelId="{2877DDD5-63A4-45A3-92E0-298A60AC45B6}">
      <dgm:prSet phldrT="[Text]"/>
      <dgm:spPr/>
      <dgm:t>
        <a:bodyPr/>
        <a:lstStyle/>
        <a:p>
          <a:r>
            <a:rPr lang="en-GB" dirty="0"/>
            <a:t>Provide latitude, longitude and metadata</a:t>
          </a:r>
        </a:p>
      </dgm:t>
    </dgm:pt>
    <dgm:pt modelId="{51EEB081-7D5B-48E1-84B0-4B786DAA255A}" type="parTrans" cxnId="{B1866182-86B6-4D30-BF78-A16C567C7C00}">
      <dgm:prSet/>
      <dgm:spPr/>
      <dgm:t>
        <a:bodyPr/>
        <a:lstStyle/>
        <a:p>
          <a:endParaRPr lang="en-GB" dirty="0"/>
        </a:p>
      </dgm:t>
    </dgm:pt>
    <dgm:pt modelId="{2A9FAD59-7BD7-463D-BC44-38B875681881}" type="sibTrans" cxnId="{B1866182-86B6-4D30-BF78-A16C567C7C00}">
      <dgm:prSet/>
      <dgm:spPr/>
      <dgm:t>
        <a:bodyPr/>
        <a:lstStyle/>
        <a:p>
          <a:endParaRPr lang="en-GB"/>
        </a:p>
      </dgm:t>
    </dgm:pt>
    <dgm:pt modelId="{F98CB3EC-B816-4CDA-BD86-846DF2EB71AD}">
      <dgm:prSet phldrT="[Text]"/>
      <dgm:spPr/>
      <dgm:t>
        <a:bodyPr/>
        <a:lstStyle/>
        <a:p>
          <a:r>
            <a:rPr lang="en-GB" dirty="0"/>
            <a:t>Derive geocoded, standardized address</a:t>
          </a:r>
        </a:p>
      </dgm:t>
    </dgm:pt>
    <dgm:pt modelId="{AB052A08-8033-4819-9AED-F7F897A3CAD5}" type="parTrans" cxnId="{067E5FDF-E5ED-4970-B7CC-48FBEC22897F}">
      <dgm:prSet/>
      <dgm:spPr/>
      <dgm:t>
        <a:bodyPr/>
        <a:lstStyle/>
        <a:p>
          <a:endParaRPr lang="en-GB" dirty="0"/>
        </a:p>
      </dgm:t>
    </dgm:pt>
    <dgm:pt modelId="{45AC4172-5EF9-4670-BDEB-B93B3733B7E9}" type="sibTrans" cxnId="{067E5FDF-E5ED-4970-B7CC-48FBEC22897F}">
      <dgm:prSet/>
      <dgm:spPr/>
      <dgm:t>
        <a:bodyPr/>
        <a:lstStyle/>
        <a:p>
          <a:endParaRPr lang="en-GB"/>
        </a:p>
      </dgm:t>
    </dgm:pt>
    <dgm:pt modelId="{C5619234-FD17-4418-AFFF-FF66FED433F8}">
      <dgm:prSet phldrT="[Text]"/>
      <dgm:spPr/>
      <dgm:t>
        <a:bodyPr/>
        <a:lstStyle/>
        <a:p>
          <a:r>
            <a:rPr lang="en-GB" dirty="0"/>
            <a:t>Use to integrate with other facility records</a:t>
          </a:r>
        </a:p>
      </dgm:t>
    </dgm:pt>
    <dgm:pt modelId="{B42A6951-69AC-4B5A-8EEE-F34D89194A3B}" type="parTrans" cxnId="{5469FDA6-6B64-4C5F-A453-4EAED2BAA117}">
      <dgm:prSet/>
      <dgm:spPr/>
      <dgm:t>
        <a:bodyPr/>
        <a:lstStyle/>
        <a:p>
          <a:endParaRPr lang="en-GB" dirty="0"/>
        </a:p>
      </dgm:t>
    </dgm:pt>
    <dgm:pt modelId="{2C09C6CF-524C-401B-A9F6-9FBC443C56E8}" type="sibTrans" cxnId="{5469FDA6-6B64-4C5F-A453-4EAED2BAA117}">
      <dgm:prSet/>
      <dgm:spPr/>
      <dgm:t>
        <a:bodyPr/>
        <a:lstStyle/>
        <a:p>
          <a:endParaRPr lang="en-GB"/>
        </a:p>
      </dgm:t>
    </dgm:pt>
    <dgm:pt modelId="{31D2C391-1474-4AD6-9B21-04F36BF7D39D}" type="pres">
      <dgm:prSet presAssocID="{95F9AFF5-272A-4243-96AF-65183DD6A176}" presName="diagram" presStyleCnt="0">
        <dgm:presLayoutVars>
          <dgm:chPref val="1"/>
          <dgm:dir/>
          <dgm:animOne val="branch"/>
          <dgm:animLvl val="lvl"/>
          <dgm:resizeHandles val="exact"/>
        </dgm:presLayoutVars>
      </dgm:prSet>
      <dgm:spPr/>
    </dgm:pt>
    <dgm:pt modelId="{74134572-AADE-4138-B665-E395CF7E6A93}" type="pres">
      <dgm:prSet presAssocID="{21E32C7C-212B-4ADB-9F91-AC7AD3D475D5}" presName="root1" presStyleCnt="0"/>
      <dgm:spPr/>
    </dgm:pt>
    <dgm:pt modelId="{8F8CDCBC-50F5-415A-BD44-000FBEE6BD33}" type="pres">
      <dgm:prSet presAssocID="{21E32C7C-212B-4ADB-9F91-AC7AD3D475D5}" presName="LevelOneTextNode" presStyleLbl="node0" presStyleIdx="0" presStyleCnt="1">
        <dgm:presLayoutVars>
          <dgm:chPref val="3"/>
        </dgm:presLayoutVars>
      </dgm:prSet>
      <dgm:spPr/>
    </dgm:pt>
    <dgm:pt modelId="{7F5CE29F-5DA8-42EC-8098-5DD5A1D14BB3}" type="pres">
      <dgm:prSet presAssocID="{21E32C7C-212B-4ADB-9F91-AC7AD3D475D5}" presName="level2hierChild" presStyleCnt="0"/>
      <dgm:spPr/>
    </dgm:pt>
    <dgm:pt modelId="{CF7515AD-E215-4F92-92DF-71055DFE406A}" type="pres">
      <dgm:prSet presAssocID="{C4A2D8BA-5C1D-46F1-80AB-7F02C14A7924}" presName="conn2-1" presStyleLbl="parChTrans1D2" presStyleIdx="0" presStyleCnt="2"/>
      <dgm:spPr/>
    </dgm:pt>
    <dgm:pt modelId="{E0B66899-8433-4B29-A7C2-7952DA0C33C9}" type="pres">
      <dgm:prSet presAssocID="{C4A2D8BA-5C1D-46F1-80AB-7F02C14A7924}" presName="connTx" presStyleLbl="parChTrans1D2" presStyleIdx="0" presStyleCnt="2"/>
      <dgm:spPr/>
    </dgm:pt>
    <dgm:pt modelId="{0D1E98EE-5E7C-490D-884B-CF7121ED97E8}" type="pres">
      <dgm:prSet presAssocID="{E71083C0-1376-41FF-93EE-D52797ABAECF}" presName="root2" presStyleCnt="0"/>
      <dgm:spPr/>
    </dgm:pt>
    <dgm:pt modelId="{85D98F85-0C37-4433-832B-D734D67539F3}" type="pres">
      <dgm:prSet presAssocID="{E71083C0-1376-41FF-93EE-D52797ABAECF}" presName="LevelTwoTextNode" presStyleLbl="node2" presStyleIdx="0" presStyleCnt="2">
        <dgm:presLayoutVars>
          <dgm:chPref val="3"/>
        </dgm:presLayoutVars>
      </dgm:prSet>
      <dgm:spPr/>
    </dgm:pt>
    <dgm:pt modelId="{C4925F0E-6B7E-41F6-A0C5-CF6C0F0E7AF3}" type="pres">
      <dgm:prSet presAssocID="{E71083C0-1376-41FF-93EE-D52797ABAECF}" presName="level3hierChild" presStyleCnt="0"/>
      <dgm:spPr/>
    </dgm:pt>
    <dgm:pt modelId="{C9C44A4A-5A17-4840-B2D6-A2B57999113A}" type="pres">
      <dgm:prSet presAssocID="{2229F779-BA92-4C61-8359-6352E3EE53FC}" presName="conn2-1" presStyleLbl="parChTrans1D3" presStyleIdx="0" presStyleCnt="3"/>
      <dgm:spPr/>
    </dgm:pt>
    <dgm:pt modelId="{6982C561-D438-4CD6-9D6A-FAF897588A04}" type="pres">
      <dgm:prSet presAssocID="{2229F779-BA92-4C61-8359-6352E3EE53FC}" presName="connTx" presStyleLbl="parChTrans1D3" presStyleIdx="0" presStyleCnt="3"/>
      <dgm:spPr/>
    </dgm:pt>
    <dgm:pt modelId="{3792FF37-E7E0-408C-B7DE-35E2A589DE0E}" type="pres">
      <dgm:prSet presAssocID="{97728D05-909C-4173-92B3-F413027BF7B4}" presName="root2" presStyleCnt="0"/>
      <dgm:spPr/>
    </dgm:pt>
    <dgm:pt modelId="{FD63ECF8-3962-4B7F-947C-9883E299643E}" type="pres">
      <dgm:prSet presAssocID="{97728D05-909C-4173-92B3-F413027BF7B4}" presName="LevelTwoTextNode" presStyleLbl="node3" presStyleIdx="0" presStyleCnt="3">
        <dgm:presLayoutVars>
          <dgm:chPref val="3"/>
        </dgm:presLayoutVars>
      </dgm:prSet>
      <dgm:spPr/>
    </dgm:pt>
    <dgm:pt modelId="{9706A011-9612-4B46-AB04-2D6491A2CAA1}" type="pres">
      <dgm:prSet presAssocID="{97728D05-909C-4173-92B3-F413027BF7B4}" presName="level3hierChild" presStyleCnt="0"/>
      <dgm:spPr/>
    </dgm:pt>
    <dgm:pt modelId="{52C911F7-B31E-4F99-8E79-5C43E091C13C}" type="pres">
      <dgm:prSet presAssocID="{51EEB081-7D5B-48E1-84B0-4B786DAA255A}" presName="conn2-1" presStyleLbl="parChTrans1D3" presStyleIdx="1" presStyleCnt="3"/>
      <dgm:spPr/>
    </dgm:pt>
    <dgm:pt modelId="{F6ECD5EE-F0C1-4F51-B032-EE1D8705769F}" type="pres">
      <dgm:prSet presAssocID="{51EEB081-7D5B-48E1-84B0-4B786DAA255A}" presName="connTx" presStyleLbl="parChTrans1D3" presStyleIdx="1" presStyleCnt="3"/>
      <dgm:spPr/>
    </dgm:pt>
    <dgm:pt modelId="{AA77E9FE-79FA-45B0-B16D-1B07E140C65B}" type="pres">
      <dgm:prSet presAssocID="{2877DDD5-63A4-45A3-92E0-298A60AC45B6}" presName="root2" presStyleCnt="0"/>
      <dgm:spPr/>
    </dgm:pt>
    <dgm:pt modelId="{AD30E1EE-02E1-4244-BF6A-85D2A50F77C8}" type="pres">
      <dgm:prSet presAssocID="{2877DDD5-63A4-45A3-92E0-298A60AC45B6}" presName="LevelTwoTextNode" presStyleLbl="node3" presStyleIdx="1" presStyleCnt="3">
        <dgm:presLayoutVars>
          <dgm:chPref val="3"/>
        </dgm:presLayoutVars>
      </dgm:prSet>
      <dgm:spPr/>
    </dgm:pt>
    <dgm:pt modelId="{ACE9F283-0182-44D3-9E5B-33F56E95515C}" type="pres">
      <dgm:prSet presAssocID="{2877DDD5-63A4-45A3-92E0-298A60AC45B6}" presName="level3hierChild" presStyleCnt="0"/>
      <dgm:spPr/>
    </dgm:pt>
    <dgm:pt modelId="{21E45EBA-70B1-4A93-BF5A-C37D6F9C71FF}" type="pres">
      <dgm:prSet presAssocID="{AB052A08-8033-4819-9AED-F7F897A3CAD5}" presName="conn2-1" presStyleLbl="parChTrans1D2" presStyleIdx="1" presStyleCnt="2"/>
      <dgm:spPr/>
    </dgm:pt>
    <dgm:pt modelId="{711BDC9D-012E-4B45-9CFD-FB7ED542A075}" type="pres">
      <dgm:prSet presAssocID="{AB052A08-8033-4819-9AED-F7F897A3CAD5}" presName="connTx" presStyleLbl="parChTrans1D2" presStyleIdx="1" presStyleCnt="2"/>
      <dgm:spPr/>
    </dgm:pt>
    <dgm:pt modelId="{F55DB086-155A-4EA5-A74D-ECD9B1E2080D}" type="pres">
      <dgm:prSet presAssocID="{F98CB3EC-B816-4CDA-BD86-846DF2EB71AD}" presName="root2" presStyleCnt="0"/>
      <dgm:spPr/>
    </dgm:pt>
    <dgm:pt modelId="{26D46FE0-706A-46A2-9E37-3EB8409A9CB2}" type="pres">
      <dgm:prSet presAssocID="{F98CB3EC-B816-4CDA-BD86-846DF2EB71AD}" presName="LevelTwoTextNode" presStyleLbl="node2" presStyleIdx="1" presStyleCnt="2">
        <dgm:presLayoutVars>
          <dgm:chPref val="3"/>
        </dgm:presLayoutVars>
      </dgm:prSet>
      <dgm:spPr/>
    </dgm:pt>
    <dgm:pt modelId="{58F41E74-149D-4BC6-81D4-E9D3E5133069}" type="pres">
      <dgm:prSet presAssocID="{F98CB3EC-B816-4CDA-BD86-846DF2EB71AD}" presName="level3hierChild" presStyleCnt="0"/>
      <dgm:spPr/>
    </dgm:pt>
    <dgm:pt modelId="{A4FD8814-24B4-4B79-8610-045D16B5B779}" type="pres">
      <dgm:prSet presAssocID="{B42A6951-69AC-4B5A-8EEE-F34D89194A3B}" presName="conn2-1" presStyleLbl="parChTrans1D3" presStyleIdx="2" presStyleCnt="3"/>
      <dgm:spPr/>
    </dgm:pt>
    <dgm:pt modelId="{739B6F24-3F08-4F56-8298-82BF727C3154}" type="pres">
      <dgm:prSet presAssocID="{B42A6951-69AC-4B5A-8EEE-F34D89194A3B}" presName="connTx" presStyleLbl="parChTrans1D3" presStyleIdx="2" presStyleCnt="3"/>
      <dgm:spPr/>
    </dgm:pt>
    <dgm:pt modelId="{ED56A20E-135E-404E-8D03-D29137D9B394}" type="pres">
      <dgm:prSet presAssocID="{C5619234-FD17-4418-AFFF-FF66FED433F8}" presName="root2" presStyleCnt="0"/>
      <dgm:spPr/>
    </dgm:pt>
    <dgm:pt modelId="{D503A52B-E54D-4956-9CE2-851F4213C1D7}" type="pres">
      <dgm:prSet presAssocID="{C5619234-FD17-4418-AFFF-FF66FED433F8}" presName="LevelTwoTextNode" presStyleLbl="node3" presStyleIdx="2" presStyleCnt="3">
        <dgm:presLayoutVars>
          <dgm:chPref val="3"/>
        </dgm:presLayoutVars>
      </dgm:prSet>
      <dgm:spPr/>
    </dgm:pt>
    <dgm:pt modelId="{9BE530DA-B8A0-46C5-88FB-9110734C6E79}" type="pres">
      <dgm:prSet presAssocID="{C5619234-FD17-4418-AFFF-FF66FED433F8}" presName="level3hierChild" presStyleCnt="0"/>
      <dgm:spPr/>
    </dgm:pt>
  </dgm:ptLst>
  <dgm:cxnLst>
    <dgm:cxn modelId="{FB063A19-B674-4D3C-B45E-DFC362A82F55}" type="presOf" srcId="{51EEB081-7D5B-48E1-84B0-4B786DAA255A}" destId="{F6ECD5EE-F0C1-4F51-B032-EE1D8705769F}" srcOrd="1" destOrd="0" presId="urn:microsoft.com/office/officeart/2005/8/layout/hierarchy2"/>
    <dgm:cxn modelId="{3B3FF233-A6F9-4F45-9F86-76479B9CBBF7}" type="presOf" srcId="{51EEB081-7D5B-48E1-84B0-4B786DAA255A}" destId="{52C911F7-B31E-4F99-8E79-5C43E091C13C}" srcOrd="0" destOrd="0" presId="urn:microsoft.com/office/officeart/2005/8/layout/hierarchy2"/>
    <dgm:cxn modelId="{A273153B-834B-4881-8A8A-32C553E6236E}" type="presOf" srcId="{B42A6951-69AC-4B5A-8EEE-F34D89194A3B}" destId="{739B6F24-3F08-4F56-8298-82BF727C3154}" srcOrd="1" destOrd="0" presId="urn:microsoft.com/office/officeart/2005/8/layout/hierarchy2"/>
    <dgm:cxn modelId="{FC0C435F-DBC0-4366-8023-7125230E1133}" srcId="{95F9AFF5-272A-4243-96AF-65183DD6A176}" destId="{21E32C7C-212B-4ADB-9F91-AC7AD3D475D5}" srcOrd="0" destOrd="0" parTransId="{DD9A1902-9D9F-4A38-9D41-2ED075F352D9}" sibTransId="{88D7D532-616C-4D14-B0BA-342FEE7E67FC}"/>
    <dgm:cxn modelId="{B15A7846-C3E2-47CA-8CAC-16858BB92649}" srcId="{E71083C0-1376-41FF-93EE-D52797ABAECF}" destId="{97728D05-909C-4173-92B3-F413027BF7B4}" srcOrd="0" destOrd="0" parTransId="{2229F779-BA92-4C61-8359-6352E3EE53FC}" sibTransId="{4423402A-DBE1-47AA-92B8-57F4B3015EFF}"/>
    <dgm:cxn modelId="{67F46F4B-3522-4291-A1E5-F6EC8D0B3344}" type="presOf" srcId="{2229F779-BA92-4C61-8359-6352E3EE53FC}" destId="{6982C561-D438-4CD6-9D6A-FAF897588A04}" srcOrd="1" destOrd="0" presId="urn:microsoft.com/office/officeart/2005/8/layout/hierarchy2"/>
    <dgm:cxn modelId="{50CE336C-8D6E-4376-9714-9252D0CB4F49}" type="presOf" srcId="{C5619234-FD17-4418-AFFF-FF66FED433F8}" destId="{D503A52B-E54D-4956-9CE2-851F4213C1D7}" srcOrd="0" destOrd="0" presId="urn:microsoft.com/office/officeart/2005/8/layout/hierarchy2"/>
    <dgm:cxn modelId="{88D59A4C-421A-4AE7-84ED-DC852C7EB9B2}" type="presOf" srcId="{C4A2D8BA-5C1D-46F1-80AB-7F02C14A7924}" destId="{E0B66899-8433-4B29-A7C2-7952DA0C33C9}" srcOrd="1" destOrd="0" presId="urn:microsoft.com/office/officeart/2005/8/layout/hierarchy2"/>
    <dgm:cxn modelId="{69068275-EAEE-400E-B506-9F0B0DB43678}" type="presOf" srcId="{F98CB3EC-B816-4CDA-BD86-846DF2EB71AD}" destId="{26D46FE0-706A-46A2-9E37-3EB8409A9CB2}" srcOrd="0" destOrd="0" presId="urn:microsoft.com/office/officeart/2005/8/layout/hierarchy2"/>
    <dgm:cxn modelId="{7D6A5477-D08C-428B-B9FD-E8E0A94B41E6}" type="presOf" srcId="{E71083C0-1376-41FF-93EE-D52797ABAECF}" destId="{85D98F85-0C37-4433-832B-D734D67539F3}" srcOrd="0" destOrd="0" presId="urn:microsoft.com/office/officeart/2005/8/layout/hierarchy2"/>
    <dgm:cxn modelId="{B1866182-86B6-4D30-BF78-A16C567C7C00}" srcId="{E71083C0-1376-41FF-93EE-D52797ABAECF}" destId="{2877DDD5-63A4-45A3-92E0-298A60AC45B6}" srcOrd="1" destOrd="0" parTransId="{51EEB081-7D5B-48E1-84B0-4B786DAA255A}" sibTransId="{2A9FAD59-7BD7-463D-BC44-38B875681881}"/>
    <dgm:cxn modelId="{8333BF83-28E6-4FB3-AD7C-C6F2D5D44D0A}" type="presOf" srcId="{AB052A08-8033-4819-9AED-F7F897A3CAD5}" destId="{711BDC9D-012E-4B45-9CFD-FB7ED542A075}" srcOrd="1" destOrd="0" presId="urn:microsoft.com/office/officeart/2005/8/layout/hierarchy2"/>
    <dgm:cxn modelId="{81854085-2B62-4029-83F4-8F69F39EB438}" srcId="{21E32C7C-212B-4ADB-9F91-AC7AD3D475D5}" destId="{E71083C0-1376-41FF-93EE-D52797ABAECF}" srcOrd="0" destOrd="0" parTransId="{C4A2D8BA-5C1D-46F1-80AB-7F02C14A7924}" sibTransId="{98C7200A-B8F4-426D-B3D2-54DBB687C659}"/>
    <dgm:cxn modelId="{8417258B-88BA-4D42-A5F5-4A6F1860C05D}" type="presOf" srcId="{C4A2D8BA-5C1D-46F1-80AB-7F02C14A7924}" destId="{CF7515AD-E215-4F92-92DF-71055DFE406A}" srcOrd="0" destOrd="0" presId="urn:microsoft.com/office/officeart/2005/8/layout/hierarchy2"/>
    <dgm:cxn modelId="{0B81BEA0-5AC7-403A-AE8C-01F16F0137E7}" type="presOf" srcId="{2877DDD5-63A4-45A3-92E0-298A60AC45B6}" destId="{AD30E1EE-02E1-4244-BF6A-85D2A50F77C8}" srcOrd="0" destOrd="0" presId="urn:microsoft.com/office/officeart/2005/8/layout/hierarchy2"/>
    <dgm:cxn modelId="{5469FDA6-6B64-4C5F-A453-4EAED2BAA117}" srcId="{F98CB3EC-B816-4CDA-BD86-846DF2EB71AD}" destId="{C5619234-FD17-4418-AFFF-FF66FED433F8}" srcOrd="0" destOrd="0" parTransId="{B42A6951-69AC-4B5A-8EEE-F34D89194A3B}" sibTransId="{2C09C6CF-524C-401B-A9F6-9FBC443C56E8}"/>
    <dgm:cxn modelId="{F6A74BAB-224C-4859-A57B-9D05947E8B92}" type="presOf" srcId="{AB052A08-8033-4819-9AED-F7F897A3CAD5}" destId="{21E45EBA-70B1-4A93-BF5A-C37D6F9C71FF}" srcOrd="0" destOrd="0" presId="urn:microsoft.com/office/officeart/2005/8/layout/hierarchy2"/>
    <dgm:cxn modelId="{AA981AB3-7598-4D98-868F-013D8FFF45B5}" type="presOf" srcId="{B42A6951-69AC-4B5A-8EEE-F34D89194A3B}" destId="{A4FD8814-24B4-4B79-8610-045D16B5B779}" srcOrd="0" destOrd="0" presId="urn:microsoft.com/office/officeart/2005/8/layout/hierarchy2"/>
    <dgm:cxn modelId="{6B8E69BD-BC6B-4181-9B26-4251D0BFBBC9}" type="presOf" srcId="{2229F779-BA92-4C61-8359-6352E3EE53FC}" destId="{C9C44A4A-5A17-4840-B2D6-A2B57999113A}" srcOrd="0" destOrd="0" presId="urn:microsoft.com/office/officeart/2005/8/layout/hierarchy2"/>
    <dgm:cxn modelId="{11B1C4DA-A788-4495-AC74-CC8923DB4CE5}" type="presOf" srcId="{97728D05-909C-4173-92B3-F413027BF7B4}" destId="{FD63ECF8-3962-4B7F-947C-9883E299643E}" srcOrd="0" destOrd="0" presId="urn:microsoft.com/office/officeart/2005/8/layout/hierarchy2"/>
    <dgm:cxn modelId="{067E5FDF-E5ED-4970-B7CC-48FBEC22897F}" srcId="{21E32C7C-212B-4ADB-9F91-AC7AD3D475D5}" destId="{F98CB3EC-B816-4CDA-BD86-846DF2EB71AD}" srcOrd="1" destOrd="0" parTransId="{AB052A08-8033-4819-9AED-F7F897A3CAD5}" sibTransId="{45AC4172-5EF9-4670-BDEB-B93B3733B7E9}"/>
    <dgm:cxn modelId="{186FF4EE-AAD1-4A2D-B333-D4B162398109}" type="presOf" srcId="{95F9AFF5-272A-4243-96AF-65183DD6A176}" destId="{31D2C391-1474-4AD6-9B21-04F36BF7D39D}" srcOrd="0" destOrd="0" presId="urn:microsoft.com/office/officeart/2005/8/layout/hierarchy2"/>
    <dgm:cxn modelId="{0F996BF0-8715-4DF4-A0E9-957D486D33D4}" type="presOf" srcId="{21E32C7C-212B-4ADB-9F91-AC7AD3D475D5}" destId="{8F8CDCBC-50F5-415A-BD44-000FBEE6BD33}" srcOrd="0" destOrd="0" presId="urn:microsoft.com/office/officeart/2005/8/layout/hierarchy2"/>
    <dgm:cxn modelId="{B85384F8-F48E-4CC9-A003-B6603DB258E8}" type="presParOf" srcId="{31D2C391-1474-4AD6-9B21-04F36BF7D39D}" destId="{74134572-AADE-4138-B665-E395CF7E6A93}" srcOrd="0" destOrd="0" presId="urn:microsoft.com/office/officeart/2005/8/layout/hierarchy2"/>
    <dgm:cxn modelId="{EE54DC00-6464-417E-8517-B1C86486BC60}" type="presParOf" srcId="{74134572-AADE-4138-B665-E395CF7E6A93}" destId="{8F8CDCBC-50F5-415A-BD44-000FBEE6BD33}" srcOrd="0" destOrd="0" presId="urn:microsoft.com/office/officeart/2005/8/layout/hierarchy2"/>
    <dgm:cxn modelId="{972C5CD4-767F-41A4-B368-F004A5203F1F}" type="presParOf" srcId="{74134572-AADE-4138-B665-E395CF7E6A93}" destId="{7F5CE29F-5DA8-42EC-8098-5DD5A1D14BB3}" srcOrd="1" destOrd="0" presId="urn:microsoft.com/office/officeart/2005/8/layout/hierarchy2"/>
    <dgm:cxn modelId="{181FA475-2906-4F4E-946D-CDEB9FFDEF7F}" type="presParOf" srcId="{7F5CE29F-5DA8-42EC-8098-5DD5A1D14BB3}" destId="{CF7515AD-E215-4F92-92DF-71055DFE406A}" srcOrd="0" destOrd="0" presId="urn:microsoft.com/office/officeart/2005/8/layout/hierarchy2"/>
    <dgm:cxn modelId="{2AD127B0-8531-4BCD-9325-8677A63015CE}" type="presParOf" srcId="{CF7515AD-E215-4F92-92DF-71055DFE406A}" destId="{E0B66899-8433-4B29-A7C2-7952DA0C33C9}" srcOrd="0" destOrd="0" presId="urn:microsoft.com/office/officeart/2005/8/layout/hierarchy2"/>
    <dgm:cxn modelId="{A2B5140A-9628-418E-894D-CA94811950E4}" type="presParOf" srcId="{7F5CE29F-5DA8-42EC-8098-5DD5A1D14BB3}" destId="{0D1E98EE-5E7C-490D-884B-CF7121ED97E8}" srcOrd="1" destOrd="0" presId="urn:microsoft.com/office/officeart/2005/8/layout/hierarchy2"/>
    <dgm:cxn modelId="{373206F8-BC03-454A-8BED-80DE897C8686}" type="presParOf" srcId="{0D1E98EE-5E7C-490D-884B-CF7121ED97E8}" destId="{85D98F85-0C37-4433-832B-D734D67539F3}" srcOrd="0" destOrd="0" presId="urn:microsoft.com/office/officeart/2005/8/layout/hierarchy2"/>
    <dgm:cxn modelId="{328325AE-AD76-412A-99C3-8FB852CC8AC7}" type="presParOf" srcId="{0D1E98EE-5E7C-490D-884B-CF7121ED97E8}" destId="{C4925F0E-6B7E-41F6-A0C5-CF6C0F0E7AF3}" srcOrd="1" destOrd="0" presId="urn:microsoft.com/office/officeart/2005/8/layout/hierarchy2"/>
    <dgm:cxn modelId="{F56B7990-9B65-42A1-906E-FE233FD9889C}" type="presParOf" srcId="{C4925F0E-6B7E-41F6-A0C5-CF6C0F0E7AF3}" destId="{C9C44A4A-5A17-4840-B2D6-A2B57999113A}" srcOrd="0" destOrd="0" presId="urn:microsoft.com/office/officeart/2005/8/layout/hierarchy2"/>
    <dgm:cxn modelId="{7C02E088-4008-45EC-8E08-82AC606DAFE3}" type="presParOf" srcId="{C9C44A4A-5A17-4840-B2D6-A2B57999113A}" destId="{6982C561-D438-4CD6-9D6A-FAF897588A04}" srcOrd="0" destOrd="0" presId="urn:microsoft.com/office/officeart/2005/8/layout/hierarchy2"/>
    <dgm:cxn modelId="{BC6F640A-7859-46FB-A4B8-0A78991A6869}" type="presParOf" srcId="{C4925F0E-6B7E-41F6-A0C5-CF6C0F0E7AF3}" destId="{3792FF37-E7E0-408C-B7DE-35E2A589DE0E}" srcOrd="1" destOrd="0" presId="urn:microsoft.com/office/officeart/2005/8/layout/hierarchy2"/>
    <dgm:cxn modelId="{BD517DE6-0A18-4098-96C4-1F50AA18923F}" type="presParOf" srcId="{3792FF37-E7E0-408C-B7DE-35E2A589DE0E}" destId="{FD63ECF8-3962-4B7F-947C-9883E299643E}" srcOrd="0" destOrd="0" presId="urn:microsoft.com/office/officeart/2005/8/layout/hierarchy2"/>
    <dgm:cxn modelId="{E618DA0C-9318-4CBE-8EE3-DDD44A588579}" type="presParOf" srcId="{3792FF37-E7E0-408C-B7DE-35E2A589DE0E}" destId="{9706A011-9612-4B46-AB04-2D6491A2CAA1}" srcOrd="1" destOrd="0" presId="urn:microsoft.com/office/officeart/2005/8/layout/hierarchy2"/>
    <dgm:cxn modelId="{0584D8D4-9070-4279-9149-C2107D732BAB}" type="presParOf" srcId="{C4925F0E-6B7E-41F6-A0C5-CF6C0F0E7AF3}" destId="{52C911F7-B31E-4F99-8E79-5C43E091C13C}" srcOrd="2" destOrd="0" presId="urn:microsoft.com/office/officeart/2005/8/layout/hierarchy2"/>
    <dgm:cxn modelId="{B2671AE4-5CAD-4806-B994-0CCF33AC7410}" type="presParOf" srcId="{52C911F7-B31E-4F99-8E79-5C43E091C13C}" destId="{F6ECD5EE-F0C1-4F51-B032-EE1D8705769F}" srcOrd="0" destOrd="0" presId="urn:microsoft.com/office/officeart/2005/8/layout/hierarchy2"/>
    <dgm:cxn modelId="{DD4EDBAD-77AD-4802-9276-D8A279CE6572}" type="presParOf" srcId="{C4925F0E-6B7E-41F6-A0C5-CF6C0F0E7AF3}" destId="{AA77E9FE-79FA-45B0-B16D-1B07E140C65B}" srcOrd="3" destOrd="0" presId="urn:microsoft.com/office/officeart/2005/8/layout/hierarchy2"/>
    <dgm:cxn modelId="{2D3A3BC1-9977-4414-A5A3-ED39B5ED38EF}" type="presParOf" srcId="{AA77E9FE-79FA-45B0-B16D-1B07E140C65B}" destId="{AD30E1EE-02E1-4244-BF6A-85D2A50F77C8}" srcOrd="0" destOrd="0" presId="urn:microsoft.com/office/officeart/2005/8/layout/hierarchy2"/>
    <dgm:cxn modelId="{8FE2F3F8-D8CC-4800-9E65-CA47C0675658}" type="presParOf" srcId="{AA77E9FE-79FA-45B0-B16D-1B07E140C65B}" destId="{ACE9F283-0182-44D3-9E5B-33F56E95515C}" srcOrd="1" destOrd="0" presId="urn:microsoft.com/office/officeart/2005/8/layout/hierarchy2"/>
    <dgm:cxn modelId="{88468B6E-BC95-4287-BF3B-E715BC48DC4E}" type="presParOf" srcId="{7F5CE29F-5DA8-42EC-8098-5DD5A1D14BB3}" destId="{21E45EBA-70B1-4A93-BF5A-C37D6F9C71FF}" srcOrd="2" destOrd="0" presId="urn:microsoft.com/office/officeart/2005/8/layout/hierarchy2"/>
    <dgm:cxn modelId="{66F1272B-44AF-446F-8F9A-7B89138D49B0}" type="presParOf" srcId="{21E45EBA-70B1-4A93-BF5A-C37D6F9C71FF}" destId="{711BDC9D-012E-4B45-9CFD-FB7ED542A075}" srcOrd="0" destOrd="0" presId="urn:microsoft.com/office/officeart/2005/8/layout/hierarchy2"/>
    <dgm:cxn modelId="{DED835C3-B891-41F5-B446-36AF31E95DBD}" type="presParOf" srcId="{7F5CE29F-5DA8-42EC-8098-5DD5A1D14BB3}" destId="{F55DB086-155A-4EA5-A74D-ECD9B1E2080D}" srcOrd="3" destOrd="0" presId="urn:microsoft.com/office/officeart/2005/8/layout/hierarchy2"/>
    <dgm:cxn modelId="{F5AEDFBF-A3CB-4C63-B7DB-0F346A65265B}" type="presParOf" srcId="{F55DB086-155A-4EA5-A74D-ECD9B1E2080D}" destId="{26D46FE0-706A-46A2-9E37-3EB8409A9CB2}" srcOrd="0" destOrd="0" presId="urn:microsoft.com/office/officeart/2005/8/layout/hierarchy2"/>
    <dgm:cxn modelId="{0EC33586-2555-4D63-A654-BEC3854364E6}" type="presParOf" srcId="{F55DB086-155A-4EA5-A74D-ECD9B1E2080D}" destId="{58F41E74-149D-4BC6-81D4-E9D3E5133069}" srcOrd="1" destOrd="0" presId="urn:microsoft.com/office/officeart/2005/8/layout/hierarchy2"/>
    <dgm:cxn modelId="{3CF6458B-14C6-42AD-84A1-35BFF5D45E4A}" type="presParOf" srcId="{58F41E74-149D-4BC6-81D4-E9D3E5133069}" destId="{A4FD8814-24B4-4B79-8610-045D16B5B779}" srcOrd="0" destOrd="0" presId="urn:microsoft.com/office/officeart/2005/8/layout/hierarchy2"/>
    <dgm:cxn modelId="{0CD47717-8581-44E6-9C9B-D0071E0DDCD7}" type="presParOf" srcId="{A4FD8814-24B4-4B79-8610-045D16B5B779}" destId="{739B6F24-3F08-4F56-8298-82BF727C3154}" srcOrd="0" destOrd="0" presId="urn:microsoft.com/office/officeart/2005/8/layout/hierarchy2"/>
    <dgm:cxn modelId="{55A57885-25E1-4894-A602-F79BA042E6DB}" type="presParOf" srcId="{58F41E74-149D-4BC6-81D4-E9D3E5133069}" destId="{ED56A20E-135E-404E-8D03-D29137D9B394}" srcOrd="1" destOrd="0" presId="urn:microsoft.com/office/officeart/2005/8/layout/hierarchy2"/>
    <dgm:cxn modelId="{E0029678-C691-4ABB-8555-E80562E49B7C}" type="presParOf" srcId="{ED56A20E-135E-404E-8D03-D29137D9B394}" destId="{D503A52B-E54D-4956-9CE2-851F4213C1D7}" srcOrd="0" destOrd="0" presId="urn:microsoft.com/office/officeart/2005/8/layout/hierarchy2"/>
    <dgm:cxn modelId="{18ED5AB9-E8A7-43FC-B7B9-356EA2B10AEA}" type="presParOf" srcId="{ED56A20E-135E-404E-8D03-D29137D9B394}" destId="{9BE530DA-B8A0-46C5-88FB-9110734C6E79}"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4B651D2-C2FD-4462-95F9-CEEF4A8F53F0}" type="doc">
      <dgm:prSet loTypeId="urn:microsoft.com/office/officeart/2005/8/layout/funnel1" loCatId="process" qsTypeId="urn:microsoft.com/office/officeart/2005/8/quickstyle/simple3" qsCatId="simple" csTypeId="urn:microsoft.com/office/officeart/2005/8/colors/accent1_2" csCatId="accent1" phldr="1"/>
      <dgm:spPr/>
      <dgm:t>
        <a:bodyPr/>
        <a:lstStyle/>
        <a:p>
          <a:endParaRPr lang="en-GB"/>
        </a:p>
      </dgm:t>
    </dgm:pt>
    <dgm:pt modelId="{E5190201-3474-43A5-AA1B-2AAE3159F7F6}">
      <dgm:prSet phldrT="[Text]"/>
      <dgm:spPr/>
      <dgm:t>
        <a:bodyPr/>
        <a:lstStyle/>
        <a:p>
          <a:r>
            <a:rPr lang="en-GB" dirty="0"/>
            <a:t>EPA Program Facility Records</a:t>
          </a:r>
        </a:p>
      </dgm:t>
    </dgm:pt>
    <dgm:pt modelId="{2840ECED-A348-4940-8BF4-9C0FC0836F88}" type="parTrans" cxnId="{49601195-978C-4E19-AE4D-85000E3B53D2}">
      <dgm:prSet/>
      <dgm:spPr/>
      <dgm:t>
        <a:bodyPr/>
        <a:lstStyle/>
        <a:p>
          <a:endParaRPr lang="en-GB"/>
        </a:p>
      </dgm:t>
    </dgm:pt>
    <dgm:pt modelId="{A8E9487F-D01F-4C47-91B1-7F0484B228C0}" type="sibTrans" cxnId="{49601195-978C-4E19-AE4D-85000E3B53D2}">
      <dgm:prSet/>
      <dgm:spPr/>
      <dgm:t>
        <a:bodyPr/>
        <a:lstStyle/>
        <a:p>
          <a:endParaRPr lang="en-GB"/>
        </a:p>
      </dgm:t>
    </dgm:pt>
    <dgm:pt modelId="{0461C1A1-C863-417A-AAAA-AAC0F21BE299}">
      <dgm:prSet phldrT="[Text]"/>
      <dgm:spPr/>
      <dgm:t>
        <a:bodyPr/>
        <a:lstStyle/>
        <a:p>
          <a:r>
            <a:rPr lang="en-GB" dirty="0"/>
            <a:t>Partner Facility Records</a:t>
          </a:r>
        </a:p>
      </dgm:t>
    </dgm:pt>
    <dgm:pt modelId="{A56B95CA-774F-4F95-98D1-2E2D465F7A63}" type="parTrans" cxnId="{0BC0A61C-4439-4C2C-B8DF-16AEC9E40687}">
      <dgm:prSet/>
      <dgm:spPr/>
      <dgm:t>
        <a:bodyPr/>
        <a:lstStyle/>
        <a:p>
          <a:endParaRPr lang="en-GB"/>
        </a:p>
      </dgm:t>
    </dgm:pt>
    <dgm:pt modelId="{9CE73604-3856-45E8-81D1-EC01E5D2718B}" type="sibTrans" cxnId="{0BC0A61C-4439-4C2C-B8DF-16AEC9E40687}">
      <dgm:prSet/>
      <dgm:spPr/>
      <dgm:t>
        <a:bodyPr/>
        <a:lstStyle/>
        <a:p>
          <a:endParaRPr lang="en-GB"/>
        </a:p>
      </dgm:t>
    </dgm:pt>
    <dgm:pt modelId="{10CF323F-313A-4271-9600-170734E212CE}">
      <dgm:prSet phldrT="[Text]"/>
      <dgm:spPr/>
      <dgm:t>
        <a:bodyPr/>
        <a:lstStyle/>
        <a:p>
          <a:r>
            <a:rPr lang="en-GB" dirty="0"/>
            <a:t>Other Federal Data Set Records</a:t>
          </a:r>
        </a:p>
      </dgm:t>
    </dgm:pt>
    <dgm:pt modelId="{DF0BF3C2-41D5-4ECE-8FC1-1C23529C06C4}" type="parTrans" cxnId="{19196292-9921-465F-A524-1775C6EB8126}">
      <dgm:prSet/>
      <dgm:spPr/>
      <dgm:t>
        <a:bodyPr/>
        <a:lstStyle/>
        <a:p>
          <a:endParaRPr lang="en-GB"/>
        </a:p>
      </dgm:t>
    </dgm:pt>
    <dgm:pt modelId="{3E0BE7E1-3DF3-49D4-9051-F322BA918870}" type="sibTrans" cxnId="{19196292-9921-465F-A524-1775C6EB8126}">
      <dgm:prSet/>
      <dgm:spPr/>
      <dgm:t>
        <a:bodyPr/>
        <a:lstStyle/>
        <a:p>
          <a:endParaRPr lang="en-GB"/>
        </a:p>
      </dgm:t>
    </dgm:pt>
    <dgm:pt modelId="{E659E17C-1DF4-4B65-9A7B-69D7D4748E4D}">
      <dgm:prSet phldrT="[Text]"/>
      <dgm:spPr/>
      <dgm:t>
        <a:bodyPr/>
        <a:lstStyle/>
        <a:p>
          <a:r>
            <a:rPr lang="en-GB" dirty="0"/>
            <a:t>FRS Registry Record</a:t>
          </a:r>
        </a:p>
      </dgm:t>
    </dgm:pt>
    <dgm:pt modelId="{3E916A29-F215-4871-A943-9F61A90CF0D0}" type="parTrans" cxnId="{AA371198-92B8-4495-9406-2D09D9063EEA}">
      <dgm:prSet/>
      <dgm:spPr/>
      <dgm:t>
        <a:bodyPr/>
        <a:lstStyle/>
        <a:p>
          <a:endParaRPr lang="en-GB"/>
        </a:p>
      </dgm:t>
    </dgm:pt>
    <dgm:pt modelId="{F144973D-E6D5-4B3F-820B-ADDD9C0E7DE1}" type="sibTrans" cxnId="{AA371198-92B8-4495-9406-2D09D9063EEA}">
      <dgm:prSet/>
      <dgm:spPr/>
      <dgm:t>
        <a:bodyPr/>
        <a:lstStyle/>
        <a:p>
          <a:endParaRPr lang="en-GB"/>
        </a:p>
      </dgm:t>
    </dgm:pt>
    <dgm:pt modelId="{32A2242C-B505-4180-9134-7BDE46E1D82E}">
      <dgm:prSet phldrT="[Text]"/>
      <dgm:spPr/>
      <dgm:t>
        <a:bodyPr/>
        <a:lstStyle/>
        <a:p>
          <a:endParaRPr lang="en-GB"/>
        </a:p>
      </dgm:t>
    </dgm:pt>
    <dgm:pt modelId="{818F59F8-434C-47CE-821B-C14680ECD30D}" type="parTrans" cxnId="{15B8FE8E-D98C-4CF9-A4EE-EBA13A4A83A5}">
      <dgm:prSet/>
      <dgm:spPr/>
      <dgm:t>
        <a:bodyPr/>
        <a:lstStyle/>
        <a:p>
          <a:endParaRPr lang="en-GB"/>
        </a:p>
      </dgm:t>
    </dgm:pt>
    <dgm:pt modelId="{05B16269-E8A5-4275-84EC-B836989B98EF}" type="sibTrans" cxnId="{15B8FE8E-D98C-4CF9-A4EE-EBA13A4A83A5}">
      <dgm:prSet/>
      <dgm:spPr/>
      <dgm:t>
        <a:bodyPr/>
        <a:lstStyle/>
        <a:p>
          <a:endParaRPr lang="en-GB"/>
        </a:p>
      </dgm:t>
    </dgm:pt>
    <dgm:pt modelId="{87D17DAC-500B-470A-8994-52D28C5DE58E}" type="pres">
      <dgm:prSet presAssocID="{F4B651D2-C2FD-4462-95F9-CEEF4A8F53F0}" presName="Name0" presStyleCnt="0">
        <dgm:presLayoutVars>
          <dgm:chMax val="4"/>
          <dgm:resizeHandles val="exact"/>
        </dgm:presLayoutVars>
      </dgm:prSet>
      <dgm:spPr/>
    </dgm:pt>
    <dgm:pt modelId="{BE54D746-2A0D-462B-B384-F292162A1951}" type="pres">
      <dgm:prSet presAssocID="{F4B651D2-C2FD-4462-95F9-CEEF4A8F53F0}" presName="ellipse" presStyleLbl="trBgShp" presStyleIdx="0" presStyleCnt="1" custLinFactNeighborX="3833" custLinFactNeighborY="18169"/>
      <dgm:spPr/>
    </dgm:pt>
    <dgm:pt modelId="{012EC7C1-5A8E-4968-A282-50434DDBE2A4}" type="pres">
      <dgm:prSet presAssocID="{F4B651D2-C2FD-4462-95F9-CEEF4A8F53F0}" presName="arrow1" presStyleLbl="fgShp" presStyleIdx="0" presStyleCnt="1" custScaleY="234532" custLinFactNeighborX="26377" custLinFactNeighborY="-18257"/>
      <dgm:spPr/>
    </dgm:pt>
    <dgm:pt modelId="{A0630D36-EB7E-41AB-BD2D-15DBCFE5A5A4}" type="pres">
      <dgm:prSet presAssocID="{F4B651D2-C2FD-4462-95F9-CEEF4A8F53F0}" presName="rectangle" presStyleLbl="revTx" presStyleIdx="0" presStyleCnt="1">
        <dgm:presLayoutVars>
          <dgm:bulletEnabled val="1"/>
        </dgm:presLayoutVars>
      </dgm:prSet>
      <dgm:spPr/>
    </dgm:pt>
    <dgm:pt modelId="{85E72784-AB72-4211-B84D-09FEE1C7EB77}" type="pres">
      <dgm:prSet presAssocID="{0461C1A1-C863-417A-AAAA-AAC0F21BE299}" presName="item1" presStyleLbl="node1" presStyleIdx="0" presStyleCnt="3">
        <dgm:presLayoutVars>
          <dgm:bulletEnabled val="1"/>
        </dgm:presLayoutVars>
      </dgm:prSet>
      <dgm:spPr/>
    </dgm:pt>
    <dgm:pt modelId="{DD7020AA-2241-4D5A-9A11-E2AE0CC1E4D4}" type="pres">
      <dgm:prSet presAssocID="{10CF323F-313A-4271-9600-170734E212CE}" presName="item2" presStyleLbl="node1" presStyleIdx="1" presStyleCnt="3">
        <dgm:presLayoutVars>
          <dgm:bulletEnabled val="1"/>
        </dgm:presLayoutVars>
      </dgm:prSet>
      <dgm:spPr/>
    </dgm:pt>
    <dgm:pt modelId="{6C85055A-A42F-46FF-8B74-438626FCBE0B}" type="pres">
      <dgm:prSet presAssocID="{E659E17C-1DF4-4B65-9A7B-69D7D4748E4D}" presName="item3" presStyleLbl="node1" presStyleIdx="2" presStyleCnt="3">
        <dgm:presLayoutVars>
          <dgm:bulletEnabled val="1"/>
        </dgm:presLayoutVars>
      </dgm:prSet>
      <dgm:spPr/>
    </dgm:pt>
    <dgm:pt modelId="{F7A9DA92-6A6C-4365-B059-62968B5B9020}" type="pres">
      <dgm:prSet presAssocID="{F4B651D2-C2FD-4462-95F9-CEEF4A8F53F0}" presName="funnel" presStyleLbl="trAlignAcc1" presStyleIdx="0" presStyleCnt="1" custScaleX="98691" custScaleY="87927" custLinFactNeighborX="3391" custLinFactNeighborY="2120"/>
      <dgm:spPr/>
    </dgm:pt>
  </dgm:ptLst>
  <dgm:cxnLst>
    <dgm:cxn modelId="{0BC0A61C-4439-4C2C-B8DF-16AEC9E40687}" srcId="{F4B651D2-C2FD-4462-95F9-CEEF4A8F53F0}" destId="{0461C1A1-C863-417A-AAAA-AAC0F21BE299}" srcOrd="1" destOrd="0" parTransId="{A56B95CA-774F-4F95-98D1-2E2D465F7A63}" sibTransId="{9CE73604-3856-45E8-81D1-EC01E5D2718B}"/>
    <dgm:cxn modelId="{9294D37A-0636-42DB-934B-10757D55DC38}" type="presOf" srcId="{E659E17C-1DF4-4B65-9A7B-69D7D4748E4D}" destId="{A0630D36-EB7E-41AB-BD2D-15DBCFE5A5A4}" srcOrd="0" destOrd="0" presId="urn:microsoft.com/office/officeart/2005/8/layout/funnel1"/>
    <dgm:cxn modelId="{A45CBB7B-F6FA-4A09-89E8-7F72C194FE15}" type="presOf" srcId="{0461C1A1-C863-417A-AAAA-AAC0F21BE299}" destId="{DD7020AA-2241-4D5A-9A11-E2AE0CC1E4D4}" srcOrd="0" destOrd="0" presId="urn:microsoft.com/office/officeart/2005/8/layout/funnel1"/>
    <dgm:cxn modelId="{15B8FE8E-D98C-4CF9-A4EE-EBA13A4A83A5}" srcId="{F4B651D2-C2FD-4462-95F9-CEEF4A8F53F0}" destId="{32A2242C-B505-4180-9134-7BDE46E1D82E}" srcOrd="4" destOrd="0" parTransId="{818F59F8-434C-47CE-821B-C14680ECD30D}" sibTransId="{05B16269-E8A5-4275-84EC-B836989B98EF}"/>
    <dgm:cxn modelId="{19196292-9921-465F-A524-1775C6EB8126}" srcId="{F4B651D2-C2FD-4462-95F9-CEEF4A8F53F0}" destId="{10CF323F-313A-4271-9600-170734E212CE}" srcOrd="2" destOrd="0" parTransId="{DF0BF3C2-41D5-4ECE-8FC1-1C23529C06C4}" sibTransId="{3E0BE7E1-3DF3-49D4-9051-F322BA918870}"/>
    <dgm:cxn modelId="{49601195-978C-4E19-AE4D-85000E3B53D2}" srcId="{F4B651D2-C2FD-4462-95F9-CEEF4A8F53F0}" destId="{E5190201-3474-43A5-AA1B-2AAE3159F7F6}" srcOrd="0" destOrd="0" parTransId="{2840ECED-A348-4940-8BF4-9C0FC0836F88}" sibTransId="{A8E9487F-D01F-4C47-91B1-7F0484B228C0}"/>
    <dgm:cxn modelId="{2653B895-52B3-4407-B1AB-DF78F179E9E7}" type="presOf" srcId="{F4B651D2-C2FD-4462-95F9-CEEF4A8F53F0}" destId="{87D17DAC-500B-470A-8994-52D28C5DE58E}" srcOrd="0" destOrd="0" presId="urn:microsoft.com/office/officeart/2005/8/layout/funnel1"/>
    <dgm:cxn modelId="{AA371198-92B8-4495-9406-2D09D9063EEA}" srcId="{F4B651D2-C2FD-4462-95F9-CEEF4A8F53F0}" destId="{E659E17C-1DF4-4B65-9A7B-69D7D4748E4D}" srcOrd="3" destOrd="0" parTransId="{3E916A29-F215-4871-A943-9F61A90CF0D0}" sibTransId="{F144973D-E6D5-4B3F-820B-ADDD9C0E7DE1}"/>
    <dgm:cxn modelId="{516A30D2-8A19-4176-B745-E00ED67CE6E4}" type="presOf" srcId="{E5190201-3474-43A5-AA1B-2AAE3159F7F6}" destId="{6C85055A-A42F-46FF-8B74-438626FCBE0B}" srcOrd="0" destOrd="0" presId="urn:microsoft.com/office/officeart/2005/8/layout/funnel1"/>
    <dgm:cxn modelId="{AF421BEA-6AAE-4A5C-BDF3-6584D4B8F91E}" type="presOf" srcId="{10CF323F-313A-4271-9600-170734E212CE}" destId="{85E72784-AB72-4211-B84D-09FEE1C7EB77}" srcOrd="0" destOrd="0" presId="urn:microsoft.com/office/officeart/2005/8/layout/funnel1"/>
    <dgm:cxn modelId="{D20116B7-2A76-4041-AF47-E1359B836973}" type="presParOf" srcId="{87D17DAC-500B-470A-8994-52D28C5DE58E}" destId="{BE54D746-2A0D-462B-B384-F292162A1951}" srcOrd="0" destOrd="0" presId="urn:microsoft.com/office/officeart/2005/8/layout/funnel1"/>
    <dgm:cxn modelId="{9BC67D61-39AB-4FD1-B688-A4E2F97AE3BE}" type="presParOf" srcId="{87D17DAC-500B-470A-8994-52D28C5DE58E}" destId="{012EC7C1-5A8E-4968-A282-50434DDBE2A4}" srcOrd="1" destOrd="0" presId="urn:microsoft.com/office/officeart/2005/8/layout/funnel1"/>
    <dgm:cxn modelId="{0C6C80B4-72FC-46DB-B15B-C5553E773892}" type="presParOf" srcId="{87D17DAC-500B-470A-8994-52D28C5DE58E}" destId="{A0630D36-EB7E-41AB-BD2D-15DBCFE5A5A4}" srcOrd="2" destOrd="0" presId="urn:microsoft.com/office/officeart/2005/8/layout/funnel1"/>
    <dgm:cxn modelId="{B3EED3F3-EBD0-4739-8EAD-95103AEB229C}" type="presParOf" srcId="{87D17DAC-500B-470A-8994-52D28C5DE58E}" destId="{85E72784-AB72-4211-B84D-09FEE1C7EB77}" srcOrd="3" destOrd="0" presId="urn:microsoft.com/office/officeart/2005/8/layout/funnel1"/>
    <dgm:cxn modelId="{CA29E3A0-0D08-4BB6-85EF-CC8C6842AD46}" type="presParOf" srcId="{87D17DAC-500B-470A-8994-52D28C5DE58E}" destId="{DD7020AA-2241-4D5A-9A11-E2AE0CC1E4D4}" srcOrd="4" destOrd="0" presId="urn:microsoft.com/office/officeart/2005/8/layout/funnel1"/>
    <dgm:cxn modelId="{B10DAAA1-90A6-4335-969A-21E736D57DF0}" type="presParOf" srcId="{87D17DAC-500B-470A-8994-52D28C5DE58E}" destId="{6C85055A-A42F-46FF-8B74-438626FCBE0B}" srcOrd="5" destOrd="0" presId="urn:microsoft.com/office/officeart/2005/8/layout/funnel1"/>
    <dgm:cxn modelId="{E4C26989-B0CA-4AD6-98DB-8D055C68EA65}" type="presParOf" srcId="{87D17DAC-500B-470A-8994-52D28C5DE58E}" destId="{F7A9DA92-6A6C-4365-B059-62968B5B9020}" srcOrd="6" destOrd="0" presId="urn:microsoft.com/office/officeart/2005/8/layout/funnel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97FDF0B-FF8C-429F-B17D-86979B2C259C}" type="doc">
      <dgm:prSet loTypeId="urn:microsoft.com/office/officeart/2005/8/layout/hierarchy6" loCatId="hierarchy" qsTypeId="urn:microsoft.com/office/officeart/2005/8/quickstyle/simple1" qsCatId="simple" csTypeId="urn:microsoft.com/office/officeart/2005/8/colors/colorful1" csCatId="colorful" phldr="1"/>
      <dgm:spPr/>
      <dgm:t>
        <a:bodyPr/>
        <a:lstStyle/>
        <a:p>
          <a:endParaRPr lang="en-GB"/>
        </a:p>
      </dgm:t>
    </dgm:pt>
    <dgm:pt modelId="{82FA47E5-5FA4-430C-AE6E-8E8C828CA336}">
      <dgm:prSet phldrT="[Text]" custT="1"/>
      <dgm:spPr/>
      <dgm:t>
        <a:bodyPr/>
        <a:lstStyle/>
        <a:p>
          <a:r>
            <a:rPr lang="en-GB" sz="1200" dirty="0"/>
            <a:t>FRS Facility Record</a:t>
          </a:r>
        </a:p>
        <a:p>
          <a:r>
            <a:rPr lang="en-GB" sz="1200" i="1" dirty="0"/>
            <a:t>ID: 1234567</a:t>
          </a:r>
        </a:p>
        <a:p>
          <a:r>
            <a:rPr lang="en-GB" sz="1200" i="1" dirty="0"/>
            <a:t>Name: ABC Company</a:t>
          </a:r>
        </a:p>
        <a:p>
          <a:r>
            <a:rPr lang="en-GB" sz="1200" i="1" dirty="0"/>
            <a:t>Address: 123 Main St., Anytown, RI 02863</a:t>
          </a:r>
        </a:p>
      </dgm:t>
    </dgm:pt>
    <dgm:pt modelId="{932B77CD-2B0F-4A20-87A7-C7E85A364D1B}" type="parTrans" cxnId="{E2FD7D6C-201B-451B-8673-E07E56B186E9}">
      <dgm:prSet/>
      <dgm:spPr/>
      <dgm:t>
        <a:bodyPr/>
        <a:lstStyle/>
        <a:p>
          <a:endParaRPr lang="en-GB" sz="2000"/>
        </a:p>
      </dgm:t>
    </dgm:pt>
    <dgm:pt modelId="{6CB5184F-8359-4CEB-994A-43CC6AA58295}" type="sibTrans" cxnId="{E2FD7D6C-201B-451B-8673-E07E56B186E9}">
      <dgm:prSet custT="1"/>
      <dgm:spPr/>
      <dgm:t>
        <a:bodyPr/>
        <a:lstStyle/>
        <a:p>
          <a:endParaRPr lang="en-US"/>
        </a:p>
      </dgm:t>
    </dgm:pt>
    <dgm:pt modelId="{57762F83-90B8-4CEB-8E61-E940147393E2}">
      <dgm:prSet phldrT="[Text]" custT="1"/>
      <dgm:spPr/>
      <dgm:t>
        <a:bodyPr/>
        <a:lstStyle/>
        <a:p>
          <a:r>
            <a:rPr lang="en-GB" sz="1100" dirty="0"/>
            <a:t>Program Facility Record</a:t>
          </a:r>
        </a:p>
        <a:p>
          <a:r>
            <a:rPr lang="en-GB" sz="1100" i="1" dirty="0"/>
            <a:t>Program ID: TRI 0001234</a:t>
          </a:r>
        </a:p>
        <a:p>
          <a:r>
            <a:rPr lang="en-GB" sz="1100" i="1" dirty="0"/>
            <a:t>Program Facility Name: ABC Co</a:t>
          </a:r>
        </a:p>
        <a:p>
          <a:r>
            <a:rPr lang="en-GB" sz="1100" i="1" dirty="0"/>
            <a:t>Program Facility Address: 123 Main Street, Anytown, RI 02863</a:t>
          </a:r>
        </a:p>
      </dgm:t>
    </dgm:pt>
    <dgm:pt modelId="{6795657A-7639-4728-B301-58EB618C4D49}" type="parTrans" cxnId="{FDCB2E52-FBE4-4868-81E5-CC6C30D52263}">
      <dgm:prSet/>
      <dgm:spPr/>
      <dgm:t>
        <a:bodyPr/>
        <a:lstStyle/>
        <a:p>
          <a:endParaRPr lang="en-GB" sz="2000"/>
        </a:p>
      </dgm:t>
    </dgm:pt>
    <dgm:pt modelId="{521701DC-8CC1-4F36-98D1-135DD5B0BA1D}" type="sibTrans" cxnId="{FDCB2E52-FBE4-4868-81E5-CC6C30D52263}">
      <dgm:prSet/>
      <dgm:spPr/>
      <dgm:t>
        <a:bodyPr/>
        <a:lstStyle/>
        <a:p>
          <a:endParaRPr lang="en-US"/>
        </a:p>
      </dgm:t>
    </dgm:pt>
    <dgm:pt modelId="{6269CC48-EFD5-482A-AD6F-10017494FFB5}">
      <dgm:prSet phldrT="[Text]" custT="1"/>
      <dgm:spPr/>
      <dgm:t>
        <a:bodyPr/>
        <a:lstStyle/>
        <a:p>
          <a:r>
            <a:rPr lang="en-GB" sz="1100" dirty="0"/>
            <a:t>Program Facility Record</a:t>
          </a:r>
        </a:p>
        <a:p>
          <a:r>
            <a:rPr lang="en-GB" sz="1100" i="1" dirty="0"/>
            <a:t>Program ID: NPDES RIG0009876</a:t>
          </a:r>
        </a:p>
        <a:p>
          <a:r>
            <a:rPr lang="en-GB" sz="1100" i="1" dirty="0"/>
            <a:t>Program Facility Name: ABC Company</a:t>
          </a:r>
        </a:p>
        <a:p>
          <a:r>
            <a:rPr lang="en-GB" sz="1100" i="1" dirty="0"/>
            <a:t>Program Facility Address: Main St., Anytown, RI</a:t>
          </a:r>
        </a:p>
      </dgm:t>
    </dgm:pt>
    <dgm:pt modelId="{166B1BCF-8E62-4202-B218-7B972397C3BE}" type="parTrans" cxnId="{440D82FF-4A31-4FEE-871F-AF3BE440CFF0}">
      <dgm:prSet/>
      <dgm:spPr/>
      <dgm:t>
        <a:bodyPr/>
        <a:lstStyle/>
        <a:p>
          <a:endParaRPr lang="en-GB" sz="2000"/>
        </a:p>
      </dgm:t>
    </dgm:pt>
    <dgm:pt modelId="{6396E61D-60EA-457E-A896-8912C19AA278}" type="sibTrans" cxnId="{440D82FF-4A31-4FEE-871F-AF3BE440CFF0}">
      <dgm:prSet/>
      <dgm:spPr/>
      <dgm:t>
        <a:bodyPr/>
        <a:lstStyle/>
        <a:p>
          <a:endParaRPr lang="en-GB" sz="2000"/>
        </a:p>
      </dgm:t>
    </dgm:pt>
    <dgm:pt modelId="{9B8F9A31-45E2-48D0-9846-871BB7B6B1DE}">
      <dgm:prSet phldrT="[Text]" custT="1">
        <dgm:style>
          <a:lnRef idx="2">
            <a:schemeClr val="accent6">
              <a:shade val="50000"/>
            </a:schemeClr>
          </a:lnRef>
          <a:fillRef idx="1">
            <a:schemeClr val="accent6"/>
          </a:fillRef>
          <a:effectRef idx="0">
            <a:schemeClr val="accent6"/>
          </a:effectRef>
          <a:fontRef idx="minor">
            <a:schemeClr val="lt1"/>
          </a:fontRef>
        </dgm:style>
      </dgm:prSet>
      <dgm:spPr>
        <a:solidFill>
          <a:srgbClr val="00B050"/>
        </a:solidFill>
      </dgm:spPr>
      <dgm:t>
        <a:bodyPr/>
        <a:lstStyle/>
        <a:p>
          <a:r>
            <a:rPr lang="en-GB" sz="1050" dirty="0"/>
            <a:t>Partner Facility Record</a:t>
          </a:r>
        </a:p>
        <a:p>
          <a:r>
            <a:rPr lang="en-GB" sz="1050" i="1" dirty="0"/>
            <a:t> ID: PLOVER 567</a:t>
          </a:r>
        </a:p>
        <a:p>
          <a:r>
            <a:rPr lang="en-GB" sz="1050" i="1" dirty="0"/>
            <a:t>Facility Name: ABC Materials Company</a:t>
          </a:r>
        </a:p>
        <a:p>
          <a:r>
            <a:rPr lang="en-GB" sz="1050" i="1" dirty="0"/>
            <a:t> Facility Address: 123 West Main Street., Anytown, RI 02809</a:t>
          </a:r>
        </a:p>
      </dgm:t>
    </dgm:pt>
    <dgm:pt modelId="{0AF622B7-4C6C-4891-A940-6AEBD2FC83E0}" type="parTrans" cxnId="{A3EC416A-C722-4BB3-B064-D69E5661BD12}">
      <dgm:prSet/>
      <dgm:spPr/>
      <dgm:t>
        <a:bodyPr/>
        <a:lstStyle/>
        <a:p>
          <a:endParaRPr lang="en-US"/>
        </a:p>
      </dgm:t>
    </dgm:pt>
    <dgm:pt modelId="{B527302E-87D7-4A29-AA39-522FBCCE96C6}" type="sibTrans" cxnId="{A3EC416A-C722-4BB3-B064-D69E5661BD12}">
      <dgm:prSet/>
      <dgm:spPr/>
      <dgm:t>
        <a:bodyPr/>
        <a:lstStyle/>
        <a:p>
          <a:endParaRPr lang="en-US"/>
        </a:p>
      </dgm:t>
    </dgm:pt>
    <dgm:pt modelId="{4472C3AE-C55F-4BAB-9230-C075633856D8}" type="pres">
      <dgm:prSet presAssocID="{B97FDF0B-FF8C-429F-B17D-86979B2C259C}" presName="mainComposite" presStyleCnt="0">
        <dgm:presLayoutVars>
          <dgm:chPref val="1"/>
          <dgm:dir/>
          <dgm:animOne val="branch"/>
          <dgm:animLvl val="lvl"/>
          <dgm:resizeHandles val="exact"/>
        </dgm:presLayoutVars>
      </dgm:prSet>
      <dgm:spPr/>
    </dgm:pt>
    <dgm:pt modelId="{CC5FCF42-DE15-47F8-9563-F498BA99D6E8}" type="pres">
      <dgm:prSet presAssocID="{B97FDF0B-FF8C-429F-B17D-86979B2C259C}" presName="hierFlow" presStyleCnt="0"/>
      <dgm:spPr/>
    </dgm:pt>
    <dgm:pt modelId="{3649971D-3C7D-4802-AB6E-701BAF9EE735}" type="pres">
      <dgm:prSet presAssocID="{B97FDF0B-FF8C-429F-B17D-86979B2C259C}" presName="hierChild1" presStyleCnt="0">
        <dgm:presLayoutVars>
          <dgm:chPref val="1"/>
          <dgm:animOne val="branch"/>
          <dgm:animLvl val="lvl"/>
        </dgm:presLayoutVars>
      </dgm:prSet>
      <dgm:spPr/>
    </dgm:pt>
    <dgm:pt modelId="{1649F05B-EC44-4B18-9C61-E86BEC75FD41}" type="pres">
      <dgm:prSet presAssocID="{82FA47E5-5FA4-430C-AE6E-8E8C828CA336}" presName="Name14" presStyleCnt="0"/>
      <dgm:spPr/>
    </dgm:pt>
    <dgm:pt modelId="{51E079D1-90CF-4610-8067-EA1BC04172E6}" type="pres">
      <dgm:prSet presAssocID="{82FA47E5-5FA4-430C-AE6E-8E8C828CA336}" presName="level1Shape" presStyleLbl="node0" presStyleIdx="0" presStyleCnt="1" custScaleX="204464" custScaleY="375666" custLinFactNeighborX="0" custLinFactNeighborY="-2925">
        <dgm:presLayoutVars>
          <dgm:chPref val="3"/>
        </dgm:presLayoutVars>
      </dgm:prSet>
      <dgm:spPr/>
    </dgm:pt>
    <dgm:pt modelId="{0482B1DB-D31D-4A8F-8E0D-B42ABD96FF05}" type="pres">
      <dgm:prSet presAssocID="{82FA47E5-5FA4-430C-AE6E-8E8C828CA336}" presName="hierChild2" presStyleCnt="0"/>
      <dgm:spPr/>
    </dgm:pt>
    <dgm:pt modelId="{26BAD7AE-1979-4F57-A6CC-FAAB18F61CE3}" type="pres">
      <dgm:prSet presAssocID="{6795657A-7639-4728-B301-58EB618C4D49}" presName="Name19" presStyleLbl="parChTrans1D2" presStyleIdx="0" presStyleCnt="3"/>
      <dgm:spPr/>
    </dgm:pt>
    <dgm:pt modelId="{6FE402D1-DA50-47F5-A912-891BA0202E91}" type="pres">
      <dgm:prSet presAssocID="{57762F83-90B8-4CEB-8E61-E940147393E2}" presName="Name21" presStyleCnt="0"/>
      <dgm:spPr/>
    </dgm:pt>
    <dgm:pt modelId="{2C9CD93B-3B1D-4AD1-A13F-21F71142314A}" type="pres">
      <dgm:prSet presAssocID="{57762F83-90B8-4CEB-8E61-E940147393E2}" presName="level2Shape" presStyleLbl="node2" presStyleIdx="0" presStyleCnt="3" custScaleX="268023" custScaleY="322393"/>
      <dgm:spPr/>
    </dgm:pt>
    <dgm:pt modelId="{87CF3FDB-92CB-47A1-B392-65235B055C1D}" type="pres">
      <dgm:prSet presAssocID="{57762F83-90B8-4CEB-8E61-E940147393E2}" presName="hierChild3" presStyleCnt="0"/>
      <dgm:spPr/>
    </dgm:pt>
    <dgm:pt modelId="{50B29A3B-DFA5-4DE2-B0DD-12144BC268D6}" type="pres">
      <dgm:prSet presAssocID="{166B1BCF-8E62-4202-B218-7B972397C3BE}" presName="Name19" presStyleLbl="parChTrans1D2" presStyleIdx="1" presStyleCnt="3"/>
      <dgm:spPr/>
    </dgm:pt>
    <dgm:pt modelId="{192B13A2-3082-40E7-8275-0405AF8C598E}" type="pres">
      <dgm:prSet presAssocID="{6269CC48-EFD5-482A-AD6F-10017494FFB5}" presName="Name21" presStyleCnt="0"/>
      <dgm:spPr/>
    </dgm:pt>
    <dgm:pt modelId="{048310E7-D989-4468-9840-DBFE3B6E7389}" type="pres">
      <dgm:prSet presAssocID="{6269CC48-EFD5-482A-AD6F-10017494FFB5}" presName="level2Shape" presStyleLbl="node2" presStyleIdx="1" presStyleCnt="3" custScaleX="216364" custScaleY="355289"/>
      <dgm:spPr/>
    </dgm:pt>
    <dgm:pt modelId="{87B19A53-9015-4BC9-A5CA-3B4F0B1F276D}" type="pres">
      <dgm:prSet presAssocID="{6269CC48-EFD5-482A-AD6F-10017494FFB5}" presName="hierChild3" presStyleCnt="0"/>
      <dgm:spPr/>
    </dgm:pt>
    <dgm:pt modelId="{41CD24EA-C7DA-4200-9500-ABF151369EA8}" type="pres">
      <dgm:prSet presAssocID="{0AF622B7-4C6C-4891-A940-6AEBD2FC83E0}" presName="Name19" presStyleLbl="parChTrans1D2" presStyleIdx="2" presStyleCnt="3"/>
      <dgm:spPr/>
    </dgm:pt>
    <dgm:pt modelId="{A28EFB9E-80A8-42CC-9762-FBA802C0B594}" type="pres">
      <dgm:prSet presAssocID="{9B8F9A31-45E2-48D0-9846-871BB7B6B1DE}" presName="Name21" presStyleCnt="0"/>
      <dgm:spPr/>
    </dgm:pt>
    <dgm:pt modelId="{4925E302-B79F-443A-8480-10FA25A8FB41}" type="pres">
      <dgm:prSet presAssocID="{9B8F9A31-45E2-48D0-9846-871BB7B6B1DE}" presName="level2Shape" presStyleLbl="node2" presStyleIdx="2" presStyleCnt="3" custScaleX="235562" custScaleY="279228"/>
      <dgm:spPr/>
    </dgm:pt>
    <dgm:pt modelId="{980C171C-3FBD-4B42-8EE8-AB99D785868D}" type="pres">
      <dgm:prSet presAssocID="{9B8F9A31-45E2-48D0-9846-871BB7B6B1DE}" presName="hierChild3" presStyleCnt="0"/>
      <dgm:spPr/>
    </dgm:pt>
    <dgm:pt modelId="{399A0D2F-1F18-4F4E-955C-573C1A6D1A91}" type="pres">
      <dgm:prSet presAssocID="{B97FDF0B-FF8C-429F-B17D-86979B2C259C}" presName="bgShapesFlow" presStyleCnt="0"/>
      <dgm:spPr/>
    </dgm:pt>
  </dgm:ptLst>
  <dgm:cxnLst>
    <dgm:cxn modelId="{FFDAFE1F-6C3B-4D4B-ADA5-B8AAD7CC3EC9}" type="presOf" srcId="{166B1BCF-8E62-4202-B218-7B972397C3BE}" destId="{50B29A3B-DFA5-4DE2-B0DD-12144BC268D6}" srcOrd="0" destOrd="0" presId="urn:microsoft.com/office/officeart/2005/8/layout/hierarchy6"/>
    <dgm:cxn modelId="{9160B32D-10B9-4AF3-969C-83DAD0C07014}" type="presOf" srcId="{9B8F9A31-45E2-48D0-9846-871BB7B6B1DE}" destId="{4925E302-B79F-443A-8480-10FA25A8FB41}" srcOrd="0" destOrd="0" presId="urn:microsoft.com/office/officeart/2005/8/layout/hierarchy6"/>
    <dgm:cxn modelId="{F7E31C41-2ABD-446F-BA2E-89444F233554}" type="presOf" srcId="{6795657A-7639-4728-B301-58EB618C4D49}" destId="{26BAD7AE-1979-4F57-A6CC-FAAB18F61CE3}" srcOrd="0" destOrd="0" presId="urn:microsoft.com/office/officeart/2005/8/layout/hierarchy6"/>
    <dgm:cxn modelId="{A3EC416A-C722-4BB3-B064-D69E5661BD12}" srcId="{82FA47E5-5FA4-430C-AE6E-8E8C828CA336}" destId="{9B8F9A31-45E2-48D0-9846-871BB7B6B1DE}" srcOrd="2" destOrd="0" parTransId="{0AF622B7-4C6C-4891-A940-6AEBD2FC83E0}" sibTransId="{B527302E-87D7-4A29-AA39-522FBCCE96C6}"/>
    <dgm:cxn modelId="{E2FD7D6C-201B-451B-8673-E07E56B186E9}" srcId="{B97FDF0B-FF8C-429F-B17D-86979B2C259C}" destId="{82FA47E5-5FA4-430C-AE6E-8E8C828CA336}" srcOrd="0" destOrd="0" parTransId="{932B77CD-2B0F-4A20-87A7-C7E85A364D1B}" sibTransId="{6CB5184F-8359-4CEB-994A-43CC6AA58295}"/>
    <dgm:cxn modelId="{FDCB2E52-FBE4-4868-81E5-CC6C30D52263}" srcId="{82FA47E5-5FA4-430C-AE6E-8E8C828CA336}" destId="{57762F83-90B8-4CEB-8E61-E940147393E2}" srcOrd="0" destOrd="0" parTransId="{6795657A-7639-4728-B301-58EB618C4D49}" sibTransId="{521701DC-8CC1-4F36-98D1-135DD5B0BA1D}"/>
    <dgm:cxn modelId="{5DDB1F7B-A8B9-4FB4-918F-31BD12BED8B3}" type="presOf" srcId="{B97FDF0B-FF8C-429F-B17D-86979B2C259C}" destId="{4472C3AE-C55F-4BAB-9230-C075633856D8}" srcOrd="0" destOrd="0" presId="urn:microsoft.com/office/officeart/2005/8/layout/hierarchy6"/>
    <dgm:cxn modelId="{E650A4AB-035D-432E-A237-E70AAFD55E28}" type="presOf" srcId="{57762F83-90B8-4CEB-8E61-E940147393E2}" destId="{2C9CD93B-3B1D-4AD1-A13F-21F71142314A}" srcOrd="0" destOrd="0" presId="urn:microsoft.com/office/officeart/2005/8/layout/hierarchy6"/>
    <dgm:cxn modelId="{74607DC1-BCB9-4926-8611-CD5FB55F6768}" type="presOf" srcId="{82FA47E5-5FA4-430C-AE6E-8E8C828CA336}" destId="{51E079D1-90CF-4610-8067-EA1BC04172E6}" srcOrd="0" destOrd="0" presId="urn:microsoft.com/office/officeart/2005/8/layout/hierarchy6"/>
    <dgm:cxn modelId="{02496BDE-B5E6-4C26-AACD-FCD6A5A2DACF}" type="presOf" srcId="{0AF622B7-4C6C-4891-A940-6AEBD2FC83E0}" destId="{41CD24EA-C7DA-4200-9500-ABF151369EA8}" srcOrd="0" destOrd="0" presId="urn:microsoft.com/office/officeart/2005/8/layout/hierarchy6"/>
    <dgm:cxn modelId="{6151FFDF-0B3D-483F-AB96-5AF070CBD0CC}" type="presOf" srcId="{6269CC48-EFD5-482A-AD6F-10017494FFB5}" destId="{048310E7-D989-4468-9840-DBFE3B6E7389}" srcOrd="0" destOrd="0" presId="urn:microsoft.com/office/officeart/2005/8/layout/hierarchy6"/>
    <dgm:cxn modelId="{440D82FF-4A31-4FEE-871F-AF3BE440CFF0}" srcId="{82FA47E5-5FA4-430C-AE6E-8E8C828CA336}" destId="{6269CC48-EFD5-482A-AD6F-10017494FFB5}" srcOrd="1" destOrd="0" parTransId="{166B1BCF-8E62-4202-B218-7B972397C3BE}" sibTransId="{6396E61D-60EA-457E-A896-8912C19AA278}"/>
    <dgm:cxn modelId="{5267365B-68F8-4ED7-A507-0CCD127BEFF8}" type="presParOf" srcId="{4472C3AE-C55F-4BAB-9230-C075633856D8}" destId="{CC5FCF42-DE15-47F8-9563-F498BA99D6E8}" srcOrd="0" destOrd="0" presId="urn:microsoft.com/office/officeart/2005/8/layout/hierarchy6"/>
    <dgm:cxn modelId="{85589B15-B0CE-4AEE-928F-BB655564C36A}" type="presParOf" srcId="{CC5FCF42-DE15-47F8-9563-F498BA99D6E8}" destId="{3649971D-3C7D-4802-AB6E-701BAF9EE735}" srcOrd="0" destOrd="0" presId="urn:microsoft.com/office/officeart/2005/8/layout/hierarchy6"/>
    <dgm:cxn modelId="{1889F21F-3CFE-4B5C-B8B7-C975A5A64365}" type="presParOf" srcId="{3649971D-3C7D-4802-AB6E-701BAF9EE735}" destId="{1649F05B-EC44-4B18-9C61-E86BEC75FD41}" srcOrd="0" destOrd="0" presId="urn:microsoft.com/office/officeart/2005/8/layout/hierarchy6"/>
    <dgm:cxn modelId="{423E240D-9CA5-485F-88F7-71A62AA7B659}" type="presParOf" srcId="{1649F05B-EC44-4B18-9C61-E86BEC75FD41}" destId="{51E079D1-90CF-4610-8067-EA1BC04172E6}" srcOrd="0" destOrd="0" presId="urn:microsoft.com/office/officeart/2005/8/layout/hierarchy6"/>
    <dgm:cxn modelId="{E9D360EC-C488-438D-94D0-5905D8882CC4}" type="presParOf" srcId="{1649F05B-EC44-4B18-9C61-E86BEC75FD41}" destId="{0482B1DB-D31D-4A8F-8E0D-B42ABD96FF05}" srcOrd="1" destOrd="0" presId="urn:microsoft.com/office/officeart/2005/8/layout/hierarchy6"/>
    <dgm:cxn modelId="{50A0EFDF-7266-4622-9940-A444A07D569E}" type="presParOf" srcId="{0482B1DB-D31D-4A8F-8E0D-B42ABD96FF05}" destId="{26BAD7AE-1979-4F57-A6CC-FAAB18F61CE3}" srcOrd="0" destOrd="0" presId="urn:microsoft.com/office/officeart/2005/8/layout/hierarchy6"/>
    <dgm:cxn modelId="{C5B8D358-966A-4F40-AE71-E7C7173E1CD1}" type="presParOf" srcId="{0482B1DB-D31D-4A8F-8E0D-B42ABD96FF05}" destId="{6FE402D1-DA50-47F5-A912-891BA0202E91}" srcOrd="1" destOrd="0" presId="urn:microsoft.com/office/officeart/2005/8/layout/hierarchy6"/>
    <dgm:cxn modelId="{9241B67C-AE75-41F5-89B1-3871C7938AD8}" type="presParOf" srcId="{6FE402D1-DA50-47F5-A912-891BA0202E91}" destId="{2C9CD93B-3B1D-4AD1-A13F-21F71142314A}" srcOrd="0" destOrd="0" presId="urn:microsoft.com/office/officeart/2005/8/layout/hierarchy6"/>
    <dgm:cxn modelId="{56DBE0BD-EAA5-4620-B85E-08F435B5F3D7}" type="presParOf" srcId="{6FE402D1-DA50-47F5-A912-891BA0202E91}" destId="{87CF3FDB-92CB-47A1-B392-65235B055C1D}" srcOrd="1" destOrd="0" presId="urn:microsoft.com/office/officeart/2005/8/layout/hierarchy6"/>
    <dgm:cxn modelId="{5A0B94CC-18E8-4F22-86A9-88777D0CEED2}" type="presParOf" srcId="{0482B1DB-D31D-4A8F-8E0D-B42ABD96FF05}" destId="{50B29A3B-DFA5-4DE2-B0DD-12144BC268D6}" srcOrd="2" destOrd="0" presId="urn:microsoft.com/office/officeart/2005/8/layout/hierarchy6"/>
    <dgm:cxn modelId="{29F4856E-7209-4568-8889-EBAEBBEAD36C}" type="presParOf" srcId="{0482B1DB-D31D-4A8F-8E0D-B42ABD96FF05}" destId="{192B13A2-3082-40E7-8275-0405AF8C598E}" srcOrd="3" destOrd="0" presId="urn:microsoft.com/office/officeart/2005/8/layout/hierarchy6"/>
    <dgm:cxn modelId="{DC35B2FA-E624-4CDB-97E3-931E32F46ED6}" type="presParOf" srcId="{192B13A2-3082-40E7-8275-0405AF8C598E}" destId="{048310E7-D989-4468-9840-DBFE3B6E7389}" srcOrd="0" destOrd="0" presId="urn:microsoft.com/office/officeart/2005/8/layout/hierarchy6"/>
    <dgm:cxn modelId="{9FE0C050-D90F-487F-8483-B4BA3A7487A7}" type="presParOf" srcId="{192B13A2-3082-40E7-8275-0405AF8C598E}" destId="{87B19A53-9015-4BC9-A5CA-3B4F0B1F276D}" srcOrd="1" destOrd="0" presId="urn:microsoft.com/office/officeart/2005/8/layout/hierarchy6"/>
    <dgm:cxn modelId="{5E072D1E-97EA-4723-B45F-F044DBD01630}" type="presParOf" srcId="{0482B1DB-D31D-4A8F-8E0D-B42ABD96FF05}" destId="{41CD24EA-C7DA-4200-9500-ABF151369EA8}" srcOrd="4" destOrd="0" presId="urn:microsoft.com/office/officeart/2005/8/layout/hierarchy6"/>
    <dgm:cxn modelId="{0222012C-D4E5-4AD9-A192-EC7FF55E235D}" type="presParOf" srcId="{0482B1DB-D31D-4A8F-8E0D-B42ABD96FF05}" destId="{A28EFB9E-80A8-42CC-9762-FBA802C0B594}" srcOrd="5" destOrd="0" presId="urn:microsoft.com/office/officeart/2005/8/layout/hierarchy6"/>
    <dgm:cxn modelId="{3BC616EE-E90E-4063-BB92-8B00D6013ADA}" type="presParOf" srcId="{A28EFB9E-80A8-42CC-9762-FBA802C0B594}" destId="{4925E302-B79F-443A-8480-10FA25A8FB41}" srcOrd="0" destOrd="0" presId="urn:microsoft.com/office/officeart/2005/8/layout/hierarchy6"/>
    <dgm:cxn modelId="{F70762C1-165A-4741-96E6-1D8E21F3C3DC}" type="presParOf" srcId="{A28EFB9E-80A8-42CC-9762-FBA802C0B594}" destId="{980C171C-3FBD-4B42-8EE8-AB99D785868D}" srcOrd="1" destOrd="0" presId="urn:microsoft.com/office/officeart/2005/8/layout/hierarchy6"/>
    <dgm:cxn modelId="{9F73035C-95D7-474D-AC0A-A7D1F667E264}" type="presParOf" srcId="{4472C3AE-C55F-4BAB-9230-C075633856D8}" destId="{399A0D2F-1F18-4F4E-955C-573C1A6D1A91}" srcOrd="1" destOrd="0" presId="urn:microsoft.com/office/officeart/2005/8/layout/hierarchy6"/>
  </dgm:cxnLst>
  <dgm:bg/>
  <dgm:whole>
    <a:ln>
      <a:solidFill>
        <a:schemeClr val="tx1"/>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97FDF0B-FF8C-429F-B17D-86979B2C259C}" type="doc">
      <dgm:prSet loTypeId="urn:microsoft.com/office/officeart/2005/8/layout/hierarchy6" loCatId="hierarchy" qsTypeId="urn:microsoft.com/office/officeart/2005/8/quickstyle/simple1" qsCatId="simple" csTypeId="urn:microsoft.com/office/officeart/2005/8/colors/colorful1" csCatId="colorful" phldr="1"/>
      <dgm:spPr/>
      <dgm:t>
        <a:bodyPr/>
        <a:lstStyle/>
        <a:p>
          <a:endParaRPr lang="en-GB"/>
        </a:p>
      </dgm:t>
    </dgm:pt>
    <dgm:pt modelId="{82FA47E5-5FA4-430C-AE6E-8E8C828CA336}">
      <dgm:prSet phldrT="[Text]" custT="1"/>
      <dgm:spPr/>
      <dgm:t>
        <a:bodyPr/>
        <a:lstStyle/>
        <a:p>
          <a:r>
            <a:rPr lang="en-GB" sz="1200" dirty="0"/>
            <a:t>FRS Facility Record</a:t>
          </a:r>
        </a:p>
        <a:p>
          <a:r>
            <a:rPr lang="en-GB" sz="1200" i="1" dirty="0"/>
            <a:t>ID: 1234567</a:t>
          </a:r>
        </a:p>
        <a:p>
          <a:r>
            <a:rPr lang="en-GB" sz="1200" i="1" dirty="0"/>
            <a:t>Name: </a:t>
          </a:r>
          <a:r>
            <a:rPr lang="en-GB" sz="1200" b="1" i="1" dirty="0"/>
            <a:t>ABC Materials Company</a:t>
          </a:r>
        </a:p>
        <a:p>
          <a:r>
            <a:rPr lang="en-GB" sz="1200" i="1" dirty="0"/>
            <a:t>Address: </a:t>
          </a:r>
          <a:r>
            <a:rPr lang="en-GB" sz="1200" b="1" i="1" dirty="0"/>
            <a:t>123 West Main St., Anytown, RI 02809</a:t>
          </a:r>
        </a:p>
      </dgm:t>
    </dgm:pt>
    <dgm:pt modelId="{932B77CD-2B0F-4A20-87A7-C7E85A364D1B}" type="parTrans" cxnId="{E2FD7D6C-201B-451B-8673-E07E56B186E9}">
      <dgm:prSet/>
      <dgm:spPr/>
      <dgm:t>
        <a:bodyPr/>
        <a:lstStyle/>
        <a:p>
          <a:endParaRPr lang="en-GB" sz="2000"/>
        </a:p>
      </dgm:t>
    </dgm:pt>
    <dgm:pt modelId="{6CB5184F-8359-4CEB-994A-43CC6AA58295}" type="sibTrans" cxnId="{E2FD7D6C-201B-451B-8673-E07E56B186E9}">
      <dgm:prSet custT="1"/>
      <dgm:spPr/>
      <dgm:t>
        <a:bodyPr/>
        <a:lstStyle/>
        <a:p>
          <a:endParaRPr lang="en-US"/>
        </a:p>
      </dgm:t>
    </dgm:pt>
    <dgm:pt modelId="{57762F83-90B8-4CEB-8E61-E940147393E2}">
      <dgm:prSet phldrT="[Text]" custT="1"/>
      <dgm:spPr/>
      <dgm:t>
        <a:bodyPr/>
        <a:lstStyle/>
        <a:p>
          <a:r>
            <a:rPr lang="en-GB" sz="1100" dirty="0"/>
            <a:t>Program Facility Record</a:t>
          </a:r>
        </a:p>
        <a:p>
          <a:r>
            <a:rPr lang="en-GB" sz="1100" i="1" dirty="0"/>
            <a:t>Program ID: TRI 0001234</a:t>
          </a:r>
        </a:p>
        <a:p>
          <a:r>
            <a:rPr lang="en-GB" sz="1100" i="1" dirty="0"/>
            <a:t>Program Facility Name: ABC Co</a:t>
          </a:r>
        </a:p>
        <a:p>
          <a:r>
            <a:rPr lang="en-GB" sz="1100" i="1" dirty="0"/>
            <a:t>Program Facility Address: 123 Main Street, Anytown, RI 02863</a:t>
          </a:r>
        </a:p>
      </dgm:t>
    </dgm:pt>
    <dgm:pt modelId="{6795657A-7639-4728-B301-58EB618C4D49}" type="parTrans" cxnId="{FDCB2E52-FBE4-4868-81E5-CC6C30D52263}">
      <dgm:prSet/>
      <dgm:spPr/>
      <dgm:t>
        <a:bodyPr/>
        <a:lstStyle/>
        <a:p>
          <a:endParaRPr lang="en-GB" sz="2000"/>
        </a:p>
      </dgm:t>
    </dgm:pt>
    <dgm:pt modelId="{521701DC-8CC1-4F36-98D1-135DD5B0BA1D}" type="sibTrans" cxnId="{FDCB2E52-FBE4-4868-81E5-CC6C30D52263}">
      <dgm:prSet/>
      <dgm:spPr/>
      <dgm:t>
        <a:bodyPr/>
        <a:lstStyle/>
        <a:p>
          <a:endParaRPr lang="en-US"/>
        </a:p>
      </dgm:t>
    </dgm:pt>
    <dgm:pt modelId="{6269CC48-EFD5-482A-AD6F-10017494FFB5}">
      <dgm:prSet phldrT="[Text]" custT="1"/>
      <dgm:spPr/>
      <dgm:t>
        <a:bodyPr/>
        <a:lstStyle/>
        <a:p>
          <a:r>
            <a:rPr lang="en-GB" sz="1100" dirty="0"/>
            <a:t>Program Facility Record</a:t>
          </a:r>
        </a:p>
        <a:p>
          <a:r>
            <a:rPr lang="en-GB" sz="1100" i="1" dirty="0"/>
            <a:t>Program ID: NPDES RIG0009876</a:t>
          </a:r>
        </a:p>
        <a:p>
          <a:r>
            <a:rPr lang="en-GB" sz="1100" i="1" dirty="0"/>
            <a:t>Program Facility Name: ABC Company</a:t>
          </a:r>
        </a:p>
        <a:p>
          <a:r>
            <a:rPr lang="en-GB" sz="1100" i="1" dirty="0"/>
            <a:t>Program Facility Address: Main St., Anytown, RI</a:t>
          </a:r>
        </a:p>
      </dgm:t>
    </dgm:pt>
    <dgm:pt modelId="{166B1BCF-8E62-4202-B218-7B972397C3BE}" type="parTrans" cxnId="{440D82FF-4A31-4FEE-871F-AF3BE440CFF0}">
      <dgm:prSet/>
      <dgm:spPr/>
      <dgm:t>
        <a:bodyPr/>
        <a:lstStyle/>
        <a:p>
          <a:endParaRPr lang="en-GB" sz="2000"/>
        </a:p>
      </dgm:t>
    </dgm:pt>
    <dgm:pt modelId="{6396E61D-60EA-457E-A896-8912C19AA278}" type="sibTrans" cxnId="{440D82FF-4A31-4FEE-871F-AF3BE440CFF0}">
      <dgm:prSet/>
      <dgm:spPr/>
      <dgm:t>
        <a:bodyPr/>
        <a:lstStyle/>
        <a:p>
          <a:endParaRPr lang="en-GB" sz="2000"/>
        </a:p>
      </dgm:t>
    </dgm:pt>
    <dgm:pt modelId="{9B8F9A31-45E2-48D0-9846-871BB7B6B1DE}">
      <dgm:prSet phldrT="[Text]" custT="1">
        <dgm:style>
          <a:lnRef idx="2">
            <a:schemeClr val="accent6">
              <a:shade val="50000"/>
            </a:schemeClr>
          </a:lnRef>
          <a:fillRef idx="1">
            <a:schemeClr val="accent6"/>
          </a:fillRef>
          <a:effectRef idx="0">
            <a:schemeClr val="accent6"/>
          </a:effectRef>
          <a:fontRef idx="minor">
            <a:schemeClr val="lt1"/>
          </a:fontRef>
        </dgm:style>
      </dgm:prSet>
      <dgm:spPr>
        <a:solidFill>
          <a:srgbClr val="00B050"/>
        </a:solidFill>
      </dgm:spPr>
      <dgm:t>
        <a:bodyPr/>
        <a:lstStyle/>
        <a:p>
          <a:r>
            <a:rPr lang="en-GB" sz="1100" dirty="0"/>
            <a:t>Partner Facility Record</a:t>
          </a:r>
        </a:p>
        <a:p>
          <a:r>
            <a:rPr lang="en-GB" sz="1100" i="1" dirty="0"/>
            <a:t>ID: PLOVER 567</a:t>
          </a:r>
        </a:p>
        <a:p>
          <a:r>
            <a:rPr lang="en-GB" sz="1100" i="1" dirty="0"/>
            <a:t> Facility Name: ABC Materials Company</a:t>
          </a:r>
        </a:p>
        <a:p>
          <a:r>
            <a:rPr lang="en-GB" sz="1100" i="1" dirty="0"/>
            <a:t>Facility Address: 123 West Main Street., Anytown, RI 02809</a:t>
          </a:r>
        </a:p>
      </dgm:t>
    </dgm:pt>
    <dgm:pt modelId="{0AF622B7-4C6C-4891-A940-6AEBD2FC83E0}" type="parTrans" cxnId="{A3EC416A-C722-4BB3-B064-D69E5661BD12}">
      <dgm:prSet/>
      <dgm:spPr/>
      <dgm:t>
        <a:bodyPr/>
        <a:lstStyle/>
        <a:p>
          <a:endParaRPr lang="en-US"/>
        </a:p>
      </dgm:t>
    </dgm:pt>
    <dgm:pt modelId="{B527302E-87D7-4A29-AA39-522FBCCE96C6}" type="sibTrans" cxnId="{A3EC416A-C722-4BB3-B064-D69E5661BD12}">
      <dgm:prSet/>
      <dgm:spPr/>
      <dgm:t>
        <a:bodyPr/>
        <a:lstStyle/>
        <a:p>
          <a:endParaRPr lang="en-US"/>
        </a:p>
      </dgm:t>
    </dgm:pt>
    <dgm:pt modelId="{4472C3AE-C55F-4BAB-9230-C075633856D8}" type="pres">
      <dgm:prSet presAssocID="{B97FDF0B-FF8C-429F-B17D-86979B2C259C}" presName="mainComposite" presStyleCnt="0">
        <dgm:presLayoutVars>
          <dgm:chPref val="1"/>
          <dgm:dir/>
          <dgm:animOne val="branch"/>
          <dgm:animLvl val="lvl"/>
          <dgm:resizeHandles val="exact"/>
        </dgm:presLayoutVars>
      </dgm:prSet>
      <dgm:spPr/>
    </dgm:pt>
    <dgm:pt modelId="{CC5FCF42-DE15-47F8-9563-F498BA99D6E8}" type="pres">
      <dgm:prSet presAssocID="{B97FDF0B-FF8C-429F-B17D-86979B2C259C}" presName="hierFlow" presStyleCnt="0"/>
      <dgm:spPr/>
    </dgm:pt>
    <dgm:pt modelId="{3649971D-3C7D-4802-AB6E-701BAF9EE735}" type="pres">
      <dgm:prSet presAssocID="{B97FDF0B-FF8C-429F-B17D-86979B2C259C}" presName="hierChild1" presStyleCnt="0">
        <dgm:presLayoutVars>
          <dgm:chPref val="1"/>
          <dgm:animOne val="branch"/>
          <dgm:animLvl val="lvl"/>
        </dgm:presLayoutVars>
      </dgm:prSet>
      <dgm:spPr/>
    </dgm:pt>
    <dgm:pt modelId="{1649F05B-EC44-4B18-9C61-E86BEC75FD41}" type="pres">
      <dgm:prSet presAssocID="{82FA47E5-5FA4-430C-AE6E-8E8C828CA336}" presName="Name14" presStyleCnt="0"/>
      <dgm:spPr/>
    </dgm:pt>
    <dgm:pt modelId="{51E079D1-90CF-4610-8067-EA1BC04172E6}" type="pres">
      <dgm:prSet presAssocID="{82FA47E5-5FA4-430C-AE6E-8E8C828CA336}" presName="level1Shape" presStyleLbl="node0" presStyleIdx="0" presStyleCnt="1" custScaleX="215894" custScaleY="180319">
        <dgm:presLayoutVars>
          <dgm:chPref val="3"/>
        </dgm:presLayoutVars>
      </dgm:prSet>
      <dgm:spPr/>
    </dgm:pt>
    <dgm:pt modelId="{0482B1DB-D31D-4A8F-8E0D-B42ABD96FF05}" type="pres">
      <dgm:prSet presAssocID="{82FA47E5-5FA4-430C-AE6E-8E8C828CA336}" presName="hierChild2" presStyleCnt="0"/>
      <dgm:spPr/>
    </dgm:pt>
    <dgm:pt modelId="{26BAD7AE-1979-4F57-A6CC-FAAB18F61CE3}" type="pres">
      <dgm:prSet presAssocID="{6795657A-7639-4728-B301-58EB618C4D49}" presName="Name19" presStyleLbl="parChTrans1D2" presStyleIdx="0" presStyleCnt="3"/>
      <dgm:spPr/>
    </dgm:pt>
    <dgm:pt modelId="{6FE402D1-DA50-47F5-A912-891BA0202E91}" type="pres">
      <dgm:prSet presAssocID="{57762F83-90B8-4CEB-8E61-E940147393E2}" presName="Name21" presStyleCnt="0"/>
      <dgm:spPr/>
    </dgm:pt>
    <dgm:pt modelId="{2C9CD93B-3B1D-4AD1-A13F-21F71142314A}" type="pres">
      <dgm:prSet presAssocID="{57762F83-90B8-4CEB-8E61-E940147393E2}" presName="level2Shape" presStyleLbl="node2" presStyleIdx="0" presStyleCnt="3" custScaleX="160616" custScaleY="199837"/>
      <dgm:spPr/>
    </dgm:pt>
    <dgm:pt modelId="{87CF3FDB-92CB-47A1-B392-65235B055C1D}" type="pres">
      <dgm:prSet presAssocID="{57762F83-90B8-4CEB-8E61-E940147393E2}" presName="hierChild3" presStyleCnt="0"/>
      <dgm:spPr/>
    </dgm:pt>
    <dgm:pt modelId="{50B29A3B-DFA5-4DE2-B0DD-12144BC268D6}" type="pres">
      <dgm:prSet presAssocID="{166B1BCF-8E62-4202-B218-7B972397C3BE}" presName="Name19" presStyleLbl="parChTrans1D2" presStyleIdx="1" presStyleCnt="3"/>
      <dgm:spPr/>
    </dgm:pt>
    <dgm:pt modelId="{192B13A2-3082-40E7-8275-0405AF8C598E}" type="pres">
      <dgm:prSet presAssocID="{6269CC48-EFD5-482A-AD6F-10017494FFB5}" presName="Name21" presStyleCnt="0"/>
      <dgm:spPr/>
    </dgm:pt>
    <dgm:pt modelId="{048310E7-D989-4468-9840-DBFE3B6E7389}" type="pres">
      <dgm:prSet presAssocID="{6269CC48-EFD5-482A-AD6F-10017494FFB5}" presName="level2Shape" presStyleLbl="node2" presStyleIdx="1" presStyleCnt="3" custScaleX="177916" custScaleY="197099" custLinFactNeighborX="-7999" custLinFactNeighborY="-2118"/>
      <dgm:spPr/>
    </dgm:pt>
    <dgm:pt modelId="{87B19A53-9015-4BC9-A5CA-3B4F0B1F276D}" type="pres">
      <dgm:prSet presAssocID="{6269CC48-EFD5-482A-AD6F-10017494FFB5}" presName="hierChild3" presStyleCnt="0"/>
      <dgm:spPr/>
    </dgm:pt>
    <dgm:pt modelId="{41CD24EA-C7DA-4200-9500-ABF151369EA8}" type="pres">
      <dgm:prSet presAssocID="{0AF622B7-4C6C-4891-A940-6AEBD2FC83E0}" presName="Name19" presStyleLbl="parChTrans1D2" presStyleIdx="2" presStyleCnt="3"/>
      <dgm:spPr/>
    </dgm:pt>
    <dgm:pt modelId="{A28EFB9E-80A8-42CC-9762-FBA802C0B594}" type="pres">
      <dgm:prSet presAssocID="{9B8F9A31-45E2-48D0-9846-871BB7B6B1DE}" presName="Name21" presStyleCnt="0"/>
      <dgm:spPr/>
    </dgm:pt>
    <dgm:pt modelId="{4925E302-B79F-443A-8480-10FA25A8FB41}" type="pres">
      <dgm:prSet presAssocID="{9B8F9A31-45E2-48D0-9846-871BB7B6B1DE}" presName="level2Shape" presStyleLbl="node2" presStyleIdx="2" presStyleCnt="3" custScaleX="146646" custScaleY="195831" custLinFactNeighborX="-21117" custLinFactNeighborY="-2795"/>
      <dgm:spPr/>
    </dgm:pt>
    <dgm:pt modelId="{980C171C-3FBD-4B42-8EE8-AB99D785868D}" type="pres">
      <dgm:prSet presAssocID="{9B8F9A31-45E2-48D0-9846-871BB7B6B1DE}" presName="hierChild3" presStyleCnt="0"/>
      <dgm:spPr/>
    </dgm:pt>
    <dgm:pt modelId="{399A0D2F-1F18-4F4E-955C-573C1A6D1A91}" type="pres">
      <dgm:prSet presAssocID="{B97FDF0B-FF8C-429F-B17D-86979B2C259C}" presName="bgShapesFlow" presStyleCnt="0"/>
      <dgm:spPr/>
    </dgm:pt>
  </dgm:ptLst>
  <dgm:cxnLst>
    <dgm:cxn modelId="{545DA804-2094-4F5B-BA6B-CFDA3C7CD230}" type="presOf" srcId="{6269CC48-EFD5-482A-AD6F-10017494FFB5}" destId="{048310E7-D989-4468-9840-DBFE3B6E7389}" srcOrd="0" destOrd="0" presId="urn:microsoft.com/office/officeart/2005/8/layout/hierarchy6"/>
    <dgm:cxn modelId="{0EEA4E1F-CEB6-4FB4-8102-7F5566C5537F}" type="presOf" srcId="{166B1BCF-8E62-4202-B218-7B972397C3BE}" destId="{50B29A3B-DFA5-4DE2-B0DD-12144BC268D6}" srcOrd="0" destOrd="0" presId="urn:microsoft.com/office/officeart/2005/8/layout/hierarchy6"/>
    <dgm:cxn modelId="{D3752B38-67D3-4079-AE0B-7D29730BBC9E}" type="presOf" srcId="{9B8F9A31-45E2-48D0-9846-871BB7B6B1DE}" destId="{4925E302-B79F-443A-8480-10FA25A8FB41}" srcOrd="0" destOrd="0" presId="urn:microsoft.com/office/officeart/2005/8/layout/hierarchy6"/>
    <dgm:cxn modelId="{8E63CF64-E4B9-459D-97C7-5D754187FE59}" type="presOf" srcId="{57762F83-90B8-4CEB-8E61-E940147393E2}" destId="{2C9CD93B-3B1D-4AD1-A13F-21F71142314A}" srcOrd="0" destOrd="0" presId="urn:microsoft.com/office/officeart/2005/8/layout/hierarchy6"/>
    <dgm:cxn modelId="{A3EC416A-C722-4BB3-B064-D69E5661BD12}" srcId="{82FA47E5-5FA4-430C-AE6E-8E8C828CA336}" destId="{9B8F9A31-45E2-48D0-9846-871BB7B6B1DE}" srcOrd="2" destOrd="0" parTransId="{0AF622B7-4C6C-4891-A940-6AEBD2FC83E0}" sibTransId="{B527302E-87D7-4A29-AA39-522FBCCE96C6}"/>
    <dgm:cxn modelId="{E2FD7D6C-201B-451B-8673-E07E56B186E9}" srcId="{B97FDF0B-FF8C-429F-B17D-86979B2C259C}" destId="{82FA47E5-5FA4-430C-AE6E-8E8C828CA336}" srcOrd="0" destOrd="0" parTransId="{932B77CD-2B0F-4A20-87A7-C7E85A364D1B}" sibTransId="{6CB5184F-8359-4CEB-994A-43CC6AA58295}"/>
    <dgm:cxn modelId="{FDCB2E52-FBE4-4868-81E5-CC6C30D52263}" srcId="{82FA47E5-5FA4-430C-AE6E-8E8C828CA336}" destId="{57762F83-90B8-4CEB-8E61-E940147393E2}" srcOrd="0" destOrd="0" parTransId="{6795657A-7639-4728-B301-58EB618C4D49}" sibTransId="{521701DC-8CC1-4F36-98D1-135DD5B0BA1D}"/>
    <dgm:cxn modelId="{0B8BED8B-E9BC-4B61-AB27-9934A4ED4270}" type="presOf" srcId="{82FA47E5-5FA4-430C-AE6E-8E8C828CA336}" destId="{51E079D1-90CF-4610-8067-EA1BC04172E6}" srcOrd="0" destOrd="0" presId="urn:microsoft.com/office/officeart/2005/8/layout/hierarchy6"/>
    <dgm:cxn modelId="{678C7F8E-BF92-4DF4-BAD3-A6A6DD6E4F35}" type="presOf" srcId="{6795657A-7639-4728-B301-58EB618C4D49}" destId="{26BAD7AE-1979-4F57-A6CC-FAAB18F61CE3}" srcOrd="0" destOrd="0" presId="urn:microsoft.com/office/officeart/2005/8/layout/hierarchy6"/>
    <dgm:cxn modelId="{0DF0B1A1-93CC-4217-A57B-51C5B408E41C}" type="presOf" srcId="{B97FDF0B-FF8C-429F-B17D-86979B2C259C}" destId="{4472C3AE-C55F-4BAB-9230-C075633856D8}" srcOrd="0" destOrd="0" presId="urn:microsoft.com/office/officeart/2005/8/layout/hierarchy6"/>
    <dgm:cxn modelId="{C9CD58BF-2C6F-44FB-A0F1-00FBE1B820BD}" type="presOf" srcId="{0AF622B7-4C6C-4891-A940-6AEBD2FC83E0}" destId="{41CD24EA-C7DA-4200-9500-ABF151369EA8}" srcOrd="0" destOrd="0" presId="urn:microsoft.com/office/officeart/2005/8/layout/hierarchy6"/>
    <dgm:cxn modelId="{440D82FF-4A31-4FEE-871F-AF3BE440CFF0}" srcId="{82FA47E5-5FA4-430C-AE6E-8E8C828CA336}" destId="{6269CC48-EFD5-482A-AD6F-10017494FFB5}" srcOrd="1" destOrd="0" parTransId="{166B1BCF-8E62-4202-B218-7B972397C3BE}" sibTransId="{6396E61D-60EA-457E-A896-8912C19AA278}"/>
    <dgm:cxn modelId="{1EDFF130-5925-41A3-8943-888E74E2ACB3}" type="presParOf" srcId="{4472C3AE-C55F-4BAB-9230-C075633856D8}" destId="{CC5FCF42-DE15-47F8-9563-F498BA99D6E8}" srcOrd="0" destOrd="0" presId="urn:microsoft.com/office/officeart/2005/8/layout/hierarchy6"/>
    <dgm:cxn modelId="{8154F909-5475-4F77-885D-6B86129F239B}" type="presParOf" srcId="{CC5FCF42-DE15-47F8-9563-F498BA99D6E8}" destId="{3649971D-3C7D-4802-AB6E-701BAF9EE735}" srcOrd="0" destOrd="0" presId="urn:microsoft.com/office/officeart/2005/8/layout/hierarchy6"/>
    <dgm:cxn modelId="{EF954DA3-AB9A-48A1-8F48-68F0AA9623A8}" type="presParOf" srcId="{3649971D-3C7D-4802-AB6E-701BAF9EE735}" destId="{1649F05B-EC44-4B18-9C61-E86BEC75FD41}" srcOrd="0" destOrd="0" presId="urn:microsoft.com/office/officeart/2005/8/layout/hierarchy6"/>
    <dgm:cxn modelId="{766A96F5-35C3-4BE6-A291-1DE80B83560D}" type="presParOf" srcId="{1649F05B-EC44-4B18-9C61-E86BEC75FD41}" destId="{51E079D1-90CF-4610-8067-EA1BC04172E6}" srcOrd="0" destOrd="0" presId="urn:microsoft.com/office/officeart/2005/8/layout/hierarchy6"/>
    <dgm:cxn modelId="{CDC9DBAD-CC21-4618-8223-B5F2436903F8}" type="presParOf" srcId="{1649F05B-EC44-4B18-9C61-E86BEC75FD41}" destId="{0482B1DB-D31D-4A8F-8E0D-B42ABD96FF05}" srcOrd="1" destOrd="0" presId="urn:microsoft.com/office/officeart/2005/8/layout/hierarchy6"/>
    <dgm:cxn modelId="{69BE99D7-5F4C-42E0-A030-CC049B2DF7EC}" type="presParOf" srcId="{0482B1DB-D31D-4A8F-8E0D-B42ABD96FF05}" destId="{26BAD7AE-1979-4F57-A6CC-FAAB18F61CE3}" srcOrd="0" destOrd="0" presId="urn:microsoft.com/office/officeart/2005/8/layout/hierarchy6"/>
    <dgm:cxn modelId="{079B7EBD-23C3-4A90-AC60-694E3AB76B1E}" type="presParOf" srcId="{0482B1DB-D31D-4A8F-8E0D-B42ABD96FF05}" destId="{6FE402D1-DA50-47F5-A912-891BA0202E91}" srcOrd="1" destOrd="0" presId="urn:microsoft.com/office/officeart/2005/8/layout/hierarchy6"/>
    <dgm:cxn modelId="{44E662A0-C365-41FD-B71A-7F742B8C8404}" type="presParOf" srcId="{6FE402D1-DA50-47F5-A912-891BA0202E91}" destId="{2C9CD93B-3B1D-4AD1-A13F-21F71142314A}" srcOrd="0" destOrd="0" presId="urn:microsoft.com/office/officeart/2005/8/layout/hierarchy6"/>
    <dgm:cxn modelId="{827E1243-068F-4762-8EA4-4FE8748F4BF5}" type="presParOf" srcId="{6FE402D1-DA50-47F5-A912-891BA0202E91}" destId="{87CF3FDB-92CB-47A1-B392-65235B055C1D}" srcOrd="1" destOrd="0" presId="urn:microsoft.com/office/officeart/2005/8/layout/hierarchy6"/>
    <dgm:cxn modelId="{DB87CF8E-97C7-4E70-81B4-43E8D678289C}" type="presParOf" srcId="{0482B1DB-D31D-4A8F-8E0D-B42ABD96FF05}" destId="{50B29A3B-DFA5-4DE2-B0DD-12144BC268D6}" srcOrd="2" destOrd="0" presId="urn:microsoft.com/office/officeart/2005/8/layout/hierarchy6"/>
    <dgm:cxn modelId="{B5212805-3745-46F0-A0D5-5FB2AF2E67A7}" type="presParOf" srcId="{0482B1DB-D31D-4A8F-8E0D-B42ABD96FF05}" destId="{192B13A2-3082-40E7-8275-0405AF8C598E}" srcOrd="3" destOrd="0" presId="urn:microsoft.com/office/officeart/2005/8/layout/hierarchy6"/>
    <dgm:cxn modelId="{B89189F3-6D0B-468E-BC6E-0A4572EBD077}" type="presParOf" srcId="{192B13A2-3082-40E7-8275-0405AF8C598E}" destId="{048310E7-D989-4468-9840-DBFE3B6E7389}" srcOrd="0" destOrd="0" presId="urn:microsoft.com/office/officeart/2005/8/layout/hierarchy6"/>
    <dgm:cxn modelId="{2A9F002F-F029-43FE-A6F6-FBC9462CF5F4}" type="presParOf" srcId="{192B13A2-3082-40E7-8275-0405AF8C598E}" destId="{87B19A53-9015-4BC9-A5CA-3B4F0B1F276D}" srcOrd="1" destOrd="0" presId="urn:microsoft.com/office/officeart/2005/8/layout/hierarchy6"/>
    <dgm:cxn modelId="{2FFCB8DA-5DB8-4E0F-A267-6810152A154A}" type="presParOf" srcId="{0482B1DB-D31D-4A8F-8E0D-B42ABD96FF05}" destId="{41CD24EA-C7DA-4200-9500-ABF151369EA8}" srcOrd="4" destOrd="0" presId="urn:microsoft.com/office/officeart/2005/8/layout/hierarchy6"/>
    <dgm:cxn modelId="{3CFC5EE6-3BA4-4230-9821-6FF9F078A4D5}" type="presParOf" srcId="{0482B1DB-D31D-4A8F-8E0D-B42ABD96FF05}" destId="{A28EFB9E-80A8-42CC-9762-FBA802C0B594}" srcOrd="5" destOrd="0" presId="urn:microsoft.com/office/officeart/2005/8/layout/hierarchy6"/>
    <dgm:cxn modelId="{037FEE70-6D76-4927-99ED-E0CC0CAB1883}" type="presParOf" srcId="{A28EFB9E-80A8-42CC-9762-FBA802C0B594}" destId="{4925E302-B79F-443A-8480-10FA25A8FB41}" srcOrd="0" destOrd="0" presId="urn:microsoft.com/office/officeart/2005/8/layout/hierarchy6"/>
    <dgm:cxn modelId="{E85F9A65-5AAA-4A18-92C8-8E314696B070}" type="presParOf" srcId="{A28EFB9E-80A8-42CC-9762-FBA802C0B594}" destId="{980C171C-3FBD-4B42-8EE8-AB99D785868D}" srcOrd="1" destOrd="0" presId="urn:microsoft.com/office/officeart/2005/8/layout/hierarchy6"/>
    <dgm:cxn modelId="{FFD24D5F-2FA5-4859-B310-FF73D1A3F9C8}" type="presParOf" srcId="{4472C3AE-C55F-4BAB-9230-C075633856D8}" destId="{399A0D2F-1F18-4F4E-955C-573C1A6D1A91}" srcOrd="1" destOrd="0" presId="urn:microsoft.com/office/officeart/2005/8/layout/hierarchy6"/>
  </dgm:cxnLst>
  <dgm:bg/>
  <dgm:whole>
    <a:ln>
      <a:solidFill>
        <a:schemeClr val="tx1"/>
      </a:solidFill>
    </a:ln>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54D746-2A0D-462B-B384-F292162A1951}">
      <dsp:nvSpPr>
        <dsp:cNvPr id="0" name=""/>
        <dsp:cNvSpPr/>
      </dsp:nvSpPr>
      <dsp:spPr>
        <a:xfrm>
          <a:off x="1788856" y="412066"/>
          <a:ext cx="4470803" cy="1552651"/>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2EC7C1-5A8E-4968-A282-50434DDBE2A4}">
      <dsp:nvSpPr>
        <dsp:cNvPr id="0" name=""/>
        <dsp:cNvSpPr/>
      </dsp:nvSpPr>
      <dsp:spPr>
        <a:xfrm>
          <a:off x="3655145" y="3457640"/>
          <a:ext cx="866434" cy="1300522"/>
        </a:xfrm>
        <a:prstGeom prst="downArrow">
          <a:avLst/>
        </a:prstGeom>
        <a:gradFill rotWithShape="0">
          <a:gsLst>
            <a:gs pos="0">
              <a:schemeClr val="accent1">
                <a:tint val="60000"/>
                <a:hueOff val="0"/>
                <a:satOff val="0"/>
                <a:lumOff val="0"/>
                <a:alphaOff val="0"/>
                <a:tint val="65000"/>
                <a:shade val="92000"/>
                <a:satMod val="130000"/>
              </a:schemeClr>
            </a:gs>
            <a:gs pos="45000">
              <a:schemeClr val="accent1">
                <a:tint val="60000"/>
                <a:hueOff val="0"/>
                <a:satOff val="0"/>
                <a:lumOff val="0"/>
                <a:alphaOff val="0"/>
                <a:tint val="60000"/>
                <a:shade val="99000"/>
                <a:satMod val="120000"/>
              </a:schemeClr>
            </a:gs>
            <a:gs pos="100000">
              <a:schemeClr val="accent1">
                <a:tint val="60000"/>
                <a:hueOff val="0"/>
                <a:satOff val="0"/>
                <a:lumOff val="0"/>
                <a:alphaOff val="0"/>
                <a:tint val="55000"/>
                <a:satMod val="140000"/>
              </a:schemeClr>
            </a:gs>
          </a:gsLst>
          <a:path path="circle">
            <a:fillToRect l="100000" t="100000" r="100000" b="100000"/>
          </a:path>
        </a:gradFill>
        <a:ln w="12700" cap="flat"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 modelId="{A0630D36-EB7E-41AB-BD2D-15DBCFE5A5A4}">
      <dsp:nvSpPr>
        <dsp:cNvPr id="0" name=""/>
        <dsp:cNvSpPr/>
      </dsp:nvSpPr>
      <dsp:spPr>
        <a:xfrm>
          <a:off x="1780379" y="4375495"/>
          <a:ext cx="4158887" cy="1039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GB" sz="3600" kern="1200" dirty="0"/>
            <a:t>FRS Registry Record</a:t>
          </a:r>
        </a:p>
      </dsp:txBody>
      <dsp:txXfrm>
        <a:off x="1780379" y="4375495"/>
        <a:ext cx="4158887" cy="1039721"/>
      </dsp:txXfrm>
    </dsp:sp>
    <dsp:sp modelId="{85E72784-AB72-4211-B84D-09FEE1C7EB77}">
      <dsp:nvSpPr>
        <dsp:cNvPr id="0" name=""/>
        <dsp:cNvSpPr/>
      </dsp:nvSpPr>
      <dsp:spPr>
        <a:xfrm>
          <a:off x="3242921" y="1802531"/>
          <a:ext cx="1559582" cy="1559582"/>
        </a:xfrm>
        <a:prstGeom prst="ellipse">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Other Federal Data Set Records</a:t>
          </a:r>
        </a:p>
      </dsp:txBody>
      <dsp:txXfrm>
        <a:off x="3471316" y="2030926"/>
        <a:ext cx="1102792" cy="1102792"/>
      </dsp:txXfrm>
    </dsp:sp>
    <dsp:sp modelId="{DD7020AA-2241-4D5A-9A11-E2AE0CC1E4D4}">
      <dsp:nvSpPr>
        <dsp:cNvPr id="0" name=""/>
        <dsp:cNvSpPr/>
      </dsp:nvSpPr>
      <dsp:spPr>
        <a:xfrm>
          <a:off x="2126953" y="632497"/>
          <a:ext cx="1559582" cy="1559582"/>
        </a:xfrm>
        <a:prstGeom prst="ellipse">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Partner Facility Records</a:t>
          </a:r>
        </a:p>
      </dsp:txBody>
      <dsp:txXfrm>
        <a:off x="2355348" y="860892"/>
        <a:ext cx="1102792" cy="1102792"/>
      </dsp:txXfrm>
    </dsp:sp>
    <dsp:sp modelId="{6C85055A-A42F-46FF-8B74-438626FCBE0B}">
      <dsp:nvSpPr>
        <dsp:cNvPr id="0" name=""/>
        <dsp:cNvSpPr/>
      </dsp:nvSpPr>
      <dsp:spPr>
        <a:xfrm>
          <a:off x="3721193" y="255424"/>
          <a:ext cx="1559582" cy="1559582"/>
        </a:xfrm>
        <a:prstGeom prst="ellipse">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EPA Program Facility Records</a:t>
          </a:r>
        </a:p>
      </dsp:txBody>
      <dsp:txXfrm>
        <a:off x="3949588" y="483819"/>
        <a:ext cx="1102792" cy="1102792"/>
      </dsp:txXfrm>
    </dsp:sp>
    <dsp:sp modelId="{F7A9DA92-6A6C-4365-B059-62968B5B9020}">
      <dsp:nvSpPr>
        <dsp:cNvPr id="0" name=""/>
        <dsp:cNvSpPr/>
      </dsp:nvSpPr>
      <dsp:spPr>
        <a:xfrm>
          <a:off x="1630095" y="255954"/>
          <a:ext cx="4788521" cy="3412999"/>
        </a:xfrm>
        <a:prstGeom prst="funnel">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B8B0E0-D77A-4D16-AAEE-51FA0FF01753}">
      <dsp:nvSpPr>
        <dsp:cNvPr id="0" name=""/>
        <dsp:cNvSpPr/>
      </dsp:nvSpPr>
      <dsp:spPr>
        <a:xfrm>
          <a:off x="4933022" y="1668321"/>
          <a:ext cx="3870993" cy="575423"/>
        </a:xfrm>
        <a:custGeom>
          <a:avLst/>
          <a:gdLst/>
          <a:ahLst/>
          <a:cxnLst/>
          <a:rect l="0" t="0" r="0" b="0"/>
          <a:pathLst>
            <a:path>
              <a:moveTo>
                <a:pt x="0" y="0"/>
              </a:moveTo>
              <a:lnTo>
                <a:pt x="0" y="343040"/>
              </a:lnTo>
              <a:lnTo>
                <a:pt x="3870993" y="343040"/>
              </a:lnTo>
              <a:lnTo>
                <a:pt x="3870993" y="575423"/>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8BD599-C6D9-4BE7-B093-6E56E9F9BD6F}">
      <dsp:nvSpPr>
        <dsp:cNvPr id="0" name=""/>
        <dsp:cNvSpPr/>
      </dsp:nvSpPr>
      <dsp:spPr>
        <a:xfrm>
          <a:off x="4933022" y="1668321"/>
          <a:ext cx="1290331" cy="575423"/>
        </a:xfrm>
        <a:custGeom>
          <a:avLst/>
          <a:gdLst/>
          <a:ahLst/>
          <a:cxnLst/>
          <a:rect l="0" t="0" r="0" b="0"/>
          <a:pathLst>
            <a:path>
              <a:moveTo>
                <a:pt x="0" y="0"/>
              </a:moveTo>
              <a:lnTo>
                <a:pt x="0" y="343040"/>
              </a:lnTo>
              <a:lnTo>
                <a:pt x="1290331" y="343040"/>
              </a:lnTo>
              <a:lnTo>
                <a:pt x="1290331" y="575423"/>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3394BA2-B335-4697-89B2-C5AC78675041}">
      <dsp:nvSpPr>
        <dsp:cNvPr id="0" name=""/>
        <dsp:cNvSpPr/>
      </dsp:nvSpPr>
      <dsp:spPr>
        <a:xfrm>
          <a:off x="3642691" y="1668321"/>
          <a:ext cx="1290331" cy="575423"/>
        </a:xfrm>
        <a:custGeom>
          <a:avLst/>
          <a:gdLst/>
          <a:ahLst/>
          <a:cxnLst/>
          <a:rect l="0" t="0" r="0" b="0"/>
          <a:pathLst>
            <a:path>
              <a:moveTo>
                <a:pt x="1290331" y="0"/>
              </a:moveTo>
              <a:lnTo>
                <a:pt x="1290331" y="343040"/>
              </a:lnTo>
              <a:lnTo>
                <a:pt x="0" y="343040"/>
              </a:lnTo>
              <a:lnTo>
                <a:pt x="0" y="575423"/>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C45866-F7BB-47D0-842C-5CEE7D2E8E95}">
      <dsp:nvSpPr>
        <dsp:cNvPr id="0" name=""/>
        <dsp:cNvSpPr/>
      </dsp:nvSpPr>
      <dsp:spPr>
        <a:xfrm>
          <a:off x="1062029" y="1668321"/>
          <a:ext cx="3870993" cy="575423"/>
        </a:xfrm>
        <a:custGeom>
          <a:avLst/>
          <a:gdLst/>
          <a:ahLst/>
          <a:cxnLst/>
          <a:rect l="0" t="0" r="0" b="0"/>
          <a:pathLst>
            <a:path>
              <a:moveTo>
                <a:pt x="3870993" y="0"/>
              </a:moveTo>
              <a:lnTo>
                <a:pt x="3870993" y="343040"/>
              </a:lnTo>
              <a:lnTo>
                <a:pt x="0" y="343040"/>
              </a:lnTo>
              <a:lnTo>
                <a:pt x="0" y="575423"/>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62FBEE-C30F-4627-AFD1-FAB9702EB636}">
      <dsp:nvSpPr>
        <dsp:cNvPr id="0" name=""/>
        <dsp:cNvSpPr/>
      </dsp:nvSpPr>
      <dsp:spPr>
        <a:xfrm>
          <a:off x="3971251" y="672396"/>
          <a:ext cx="1923542" cy="995925"/>
        </a:xfrm>
        <a:prstGeom prst="rect">
          <a:avLst/>
        </a:prstGeom>
        <a:solidFill>
          <a:schemeClr val="accent1">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40536" numCol="1" spcCol="1270" anchor="ctr" anchorCtr="0">
          <a:noAutofit/>
        </a:bodyPr>
        <a:lstStyle/>
        <a:p>
          <a:pPr marL="0" lvl="0" indent="0" algn="ctr" defTabSz="1066800">
            <a:lnSpc>
              <a:spcPct val="90000"/>
            </a:lnSpc>
            <a:spcBef>
              <a:spcPct val="0"/>
            </a:spcBef>
            <a:spcAft>
              <a:spcPct val="35000"/>
            </a:spcAft>
            <a:buNone/>
          </a:pPr>
          <a:r>
            <a:rPr lang="en-GB" sz="2400" kern="1200" dirty="0"/>
            <a:t>FRS Registry Record</a:t>
          </a:r>
        </a:p>
      </dsp:txBody>
      <dsp:txXfrm>
        <a:off x="3971251" y="672396"/>
        <a:ext cx="1923542" cy="995925"/>
      </dsp:txXfrm>
    </dsp:sp>
    <dsp:sp modelId="{C06997FE-4BD7-4BBD-B7CC-C04E5ABE59C9}">
      <dsp:nvSpPr>
        <dsp:cNvPr id="0" name=""/>
        <dsp:cNvSpPr/>
      </dsp:nvSpPr>
      <dsp:spPr>
        <a:xfrm>
          <a:off x="6724329" y="337142"/>
          <a:ext cx="1731188" cy="331975"/>
        </a:xfrm>
        <a:prstGeom prst="rect">
          <a:avLst/>
        </a:prstGeom>
        <a:noFill/>
        <a:ln w="15875"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53340" tIns="13335" rIns="53340" bIns="13335" numCol="1" spcCol="1270" anchor="ctr" anchorCtr="0">
          <a:noAutofit/>
        </a:bodyPr>
        <a:lstStyle/>
        <a:p>
          <a:pPr marL="0" lvl="0" indent="0" algn="r" defTabSz="933450">
            <a:lnSpc>
              <a:spcPct val="90000"/>
            </a:lnSpc>
            <a:spcBef>
              <a:spcPct val="0"/>
            </a:spcBef>
            <a:spcAft>
              <a:spcPct val="35000"/>
            </a:spcAft>
            <a:buNone/>
          </a:pPr>
          <a:endParaRPr lang="en-GB" sz="2100" kern="1200" dirty="0">
            <a:ln>
              <a:noFill/>
            </a:ln>
            <a:noFill/>
          </a:endParaRPr>
        </a:p>
      </dsp:txBody>
      <dsp:txXfrm>
        <a:off x="6724329" y="337142"/>
        <a:ext cx="1731188" cy="331975"/>
      </dsp:txXfrm>
    </dsp:sp>
    <dsp:sp modelId="{E68EE44A-1722-4718-BBB8-4B62392B5734}">
      <dsp:nvSpPr>
        <dsp:cNvPr id="0" name=""/>
        <dsp:cNvSpPr/>
      </dsp:nvSpPr>
      <dsp:spPr>
        <a:xfrm>
          <a:off x="100257" y="2243745"/>
          <a:ext cx="1923542" cy="99592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40536" numCol="1" spcCol="1270" anchor="ctr" anchorCtr="0">
          <a:noAutofit/>
        </a:bodyPr>
        <a:lstStyle/>
        <a:p>
          <a:pPr marL="0" lvl="0" indent="0" algn="ctr" defTabSz="1066800">
            <a:lnSpc>
              <a:spcPct val="90000"/>
            </a:lnSpc>
            <a:spcBef>
              <a:spcPct val="0"/>
            </a:spcBef>
            <a:spcAft>
              <a:spcPct val="35000"/>
            </a:spcAft>
            <a:buNone/>
          </a:pPr>
          <a:r>
            <a:rPr lang="en-GB" sz="2400" kern="1200" dirty="0"/>
            <a:t>EPA Program System Record</a:t>
          </a:r>
        </a:p>
      </dsp:txBody>
      <dsp:txXfrm>
        <a:off x="100257" y="2243745"/>
        <a:ext cx="1923542" cy="995925"/>
      </dsp:txXfrm>
    </dsp:sp>
    <dsp:sp modelId="{679C28BB-9508-42DE-856E-0870E4CB5801}">
      <dsp:nvSpPr>
        <dsp:cNvPr id="0" name=""/>
        <dsp:cNvSpPr/>
      </dsp:nvSpPr>
      <dsp:spPr>
        <a:xfrm>
          <a:off x="484966" y="3018353"/>
          <a:ext cx="1731188" cy="331975"/>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13335" rIns="53340" bIns="13335" numCol="1" spcCol="1270" anchor="ctr" anchorCtr="0">
          <a:noAutofit/>
        </a:bodyPr>
        <a:lstStyle/>
        <a:p>
          <a:pPr marL="0" lvl="0" indent="0" algn="r" defTabSz="933450">
            <a:lnSpc>
              <a:spcPct val="90000"/>
            </a:lnSpc>
            <a:spcBef>
              <a:spcPct val="0"/>
            </a:spcBef>
            <a:spcAft>
              <a:spcPct val="35000"/>
            </a:spcAft>
            <a:buNone/>
          </a:pPr>
          <a:r>
            <a:rPr lang="en-GB" sz="2100" kern="1200" dirty="0"/>
            <a:t>ETL Process</a:t>
          </a:r>
        </a:p>
      </dsp:txBody>
      <dsp:txXfrm>
        <a:off x="484966" y="3018353"/>
        <a:ext cx="1731188" cy="331975"/>
      </dsp:txXfrm>
    </dsp:sp>
    <dsp:sp modelId="{A5A763B5-B724-4D95-994D-C83942B9D5B5}">
      <dsp:nvSpPr>
        <dsp:cNvPr id="0" name=""/>
        <dsp:cNvSpPr/>
      </dsp:nvSpPr>
      <dsp:spPr>
        <a:xfrm>
          <a:off x="2680920" y="2243745"/>
          <a:ext cx="1923542" cy="99592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40536" numCol="1" spcCol="1270" anchor="ctr" anchorCtr="0">
          <a:noAutofit/>
        </a:bodyPr>
        <a:lstStyle/>
        <a:p>
          <a:pPr marL="0" lvl="0" indent="0" algn="ctr" defTabSz="1066800">
            <a:lnSpc>
              <a:spcPct val="90000"/>
            </a:lnSpc>
            <a:spcBef>
              <a:spcPct val="0"/>
            </a:spcBef>
            <a:spcAft>
              <a:spcPct val="35000"/>
            </a:spcAft>
            <a:buNone/>
          </a:pPr>
          <a:r>
            <a:rPr lang="en-GB" sz="2400" kern="1200" dirty="0"/>
            <a:t>Partner System Record</a:t>
          </a:r>
        </a:p>
      </dsp:txBody>
      <dsp:txXfrm>
        <a:off x="2680920" y="2243745"/>
        <a:ext cx="1923542" cy="995925"/>
      </dsp:txXfrm>
    </dsp:sp>
    <dsp:sp modelId="{905D1EBC-2374-4AB5-A944-771B7D09290A}">
      <dsp:nvSpPr>
        <dsp:cNvPr id="0" name=""/>
        <dsp:cNvSpPr/>
      </dsp:nvSpPr>
      <dsp:spPr>
        <a:xfrm>
          <a:off x="3065628" y="3018353"/>
          <a:ext cx="1731188" cy="331975"/>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13335" rIns="53340" bIns="13335" numCol="1" spcCol="1270" anchor="ctr" anchorCtr="0">
          <a:noAutofit/>
        </a:bodyPr>
        <a:lstStyle/>
        <a:p>
          <a:pPr marL="0" lvl="0" indent="0" algn="r" defTabSz="933450">
            <a:lnSpc>
              <a:spcPct val="90000"/>
            </a:lnSpc>
            <a:spcBef>
              <a:spcPct val="0"/>
            </a:spcBef>
            <a:spcAft>
              <a:spcPct val="35000"/>
            </a:spcAft>
            <a:buNone/>
          </a:pPr>
          <a:r>
            <a:rPr lang="en-GB" sz="2100" kern="1200" dirty="0"/>
            <a:t>FACID</a:t>
          </a:r>
        </a:p>
      </dsp:txBody>
      <dsp:txXfrm>
        <a:off x="3065628" y="3018353"/>
        <a:ext cx="1731188" cy="331975"/>
      </dsp:txXfrm>
    </dsp:sp>
    <dsp:sp modelId="{BC53357E-FFB5-4EF4-8C2B-7A4A4AA0C2A5}">
      <dsp:nvSpPr>
        <dsp:cNvPr id="0" name=""/>
        <dsp:cNvSpPr/>
      </dsp:nvSpPr>
      <dsp:spPr>
        <a:xfrm>
          <a:off x="5261582" y="2243745"/>
          <a:ext cx="1923542" cy="99592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40536" numCol="1" spcCol="1270" anchor="ctr" anchorCtr="0">
          <a:noAutofit/>
        </a:bodyPr>
        <a:lstStyle/>
        <a:p>
          <a:pPr marL="0" lvl="0" indent="0" algn="ctr" defTabSz="1066800">
            <a:lnSpc>
              <a:spcPct val="90000"/>
            </a:lnSpc>
            <a:spcBef>
              <a:spcPct val="0"/>
            </a:spcBef>
            <a:spcAft>
              <a:spcPct val="35000"/>
            </a:spcAft>
            <a:buNone/>
          </a:pPr>
          <a:r>
            <a:rPr lang="en-GB" sz="2400" kern="1200" dirty="0"/>
            <a:t>EPA Program System Record</a:t>
          </a:r>
        </a:p>
      </dsp:txBody>
      <dsp:txXfrm>
        <a:off x="5261582" y="2243745"/>
        <a:ext cx="1923542" cy="995925"/>
      </dsp:txXfrm>
    </dsp:sp>
    <dsp:sp modelId="{3973BECF-E647-4B52-B352-D13F2F3D94A9}">
      <dsp:nvSpPr>
        <dsp:cNvPr id="0" name=""/>
        <dsp:cNvSpPr/>
      </dsp:nvSpPr>
      <dsp:spPr>
        <a:xfrm>
          <a:off x="5646291" y="3018353"/>
          <a:ext cx="1731188" cy="331975"/>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13335" rIns="53340" bIns="13335" numCol="1" spcCol="1270" anchor="ctr" anchorCtr="0">
          <a:noAutofit/>
        </a:bodyPr>
        <a:lstStyle/>
        <a:p>
          <a:pPr marL="0" lvl="0" indent="0" algn="r" defTabSz="933450">
            <a:lnSpc>
              <a:spcPct val="90000"/>
            </a:lnSpc>
            <a:spcBef>
              <a:spcPct val="0"/>
            </a:spcBef>
            <a:spcAft>
              <a:spcPct val="35000"/>
            </a:spcAft>
            <a:buNone/>
          </a:pPr>
          <a:r>
            <a:rPr lang="en-GB" sz="2100" kern="1200" dirty="0"/>
            <a:t>Facility Widget</a:t>
          </a:r>
        </a:p>
      </dsp:txBody>
      <dsp:txXfrm>
        <a:off x="5646291" y="3018353"/>
        <a:ext cx="1731188" cy="331975"/>
      </dsp:txXfrm>
    </dsp:sp>
    <dsp:sp modelId="{E4564533-8705-4BE4-8CEF-242108475282}">
      <dsp:nvSpPr>
        <dsp:cNvPr id="0" name=""/>
        <dsp:cNvSpPr/>
      </dsp:nvSpPr>
      <dsp:spPr>
        <a:xfrm>
          <a:off x="7842244" y="2243745"/>
          <a:ext cx="1923542" cy="99592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40536" numCol="1" spcCol="1270" anchor="ctr" anchorCtr="0">
          <a:noAutofit/>
        </a:bodyPr>
        <a:lstStyle/>
        <a:p>
          <a:pPr marL="0" lvl="0" indent="0" algn="ctr" defTabSz="1066800">
            <a:lnSpc>
              <a:spcPct val="90000"/>
            </a:lnSpc>
            <a:spcBef>
              <a:spcPct val="0"/>
            </a:spcBef>
            <a:spcAft>
              <a:spcPct val="35000"/>
            </a:spcAft>
            <a:buNone/>
          </a:pPr>
          <a:r>
            <a:rPr lang="en-GB" sz="2400" kern="1200" dirty="0"/>
            <a:t>Other Federal Dataset Record</a:t>
          </a:r>
        </a:p>
      </dsp:txBody>
      <dsp:txXfrm>
        <a:off x="7842244" y="2243745"/>
        <a:ext cx="1923542" cy="995925"/>
      </dsp:txXfrm>
    </dsp:sp>
    <dsp:sp modelId="{A7D2EAFF-70DC-4696-865D-61CA5CC5C21C}">
      <dsp:nvSpPr>
        <dsp:cNvPr id="0" name=""/>
        <dsp:cNvSpPr/>
      </dsp:nvSpPr>
      <dsp:spPr>
        <a:xfrm>
          <a:off x="8226953" y="3018353"/>
          <a:ext cx="1731188" cy="331975"/>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13335" rIns="53340" bIns="13335" numCol="1" spcCol="1270" anchor="ctr" anchorCtr="0">
          <a:noAutofit/>
        </a:bodyPr>
        <a:lstStyle/>
        <a:p>
          <a:pPr marL="0" lvl="0" indent="0" algn="r" defTabSz="933450">
            <a:lnSpc>
              <a:spcPct val="90000"/>
            </a:lnSpc>
            <a:spcBef>
              <a:spcPct val="0"/>
            </a:spcBef>
            <a:spcAft>
              <a:spcPct val="35000"/>
            </a:spcAft>
            <a:buNone/>
          </a:pPr>
          <a:r>
            <a:rPr lang="en-GB" sz="2100" kern="1200" dirty="0"/>
            <a:t>ETL Process</a:t>
          </a:r>
        </a:p>
      </dsp:txBody>
      <dsp:txXfrm>
        <a:off x="8226953" y="3018353"/>
        <a:ext cx="1731188" cy="331975"/>
      </dsp:txXfrm>
    </dsp:sp>
    <dsp:sp modelId="{A2D27776-ABAA-4328-BADB-34AE1645211A}">
      <dsp:nvSpPr>
        <dsp:cNvPr id="0" name=""/>
        <dsp:cNvSpPr/>
      </dsp:nvSpPr>
      <dsp:spPr>
        <a:xfrm>
          <a:off x="7862579" y="0"/>
          <a:ext cx="2195820" cy="143783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40536" numCol="1" spcCol="1270" anchor="ctr" anchorCtr="0">
          <a:noAutofit/>
        </a:bodyPr>
        <a:lstStyle/>
        <a:p>
          <a:pPr marL="0" lvl="0" indent="0" algn="ctr" defTabSz="1066800">
            <a:lnSpc>
              <a:spcPct val="90000"/>
            </a:lnSpc>
            <a:spcBef>
              <a:spcPct val="0"/>
            </a:spcBef>
            <a:spcAft>
              <a:spcPct val="35000"/>
            </a:spcAft>
            <a:buNone/>
          </a:pPr>
          <a:r>
            <a:rPr lang="en-GB" sz="2400" kern="1200" dirty="0"/>
            <a:t>Source of the Record</a:t>
          </a:r>
        </a:p>
      </dsp:txBody>
      <dsp:txXfrm>
        <a:off x="7862579" y="0"/>
        <a:ext cx="2195820" cy="1437837"/>
      </dsp:txXfrm>
    </dsp:sp>
    <dsp:sp modelId="{780D1B96-C095-4B80-AD79-6007B986D1C1}">
      <dsp:nvSpPr>
        <dsp:cNvPr id="0" name=""/>
        <dsp:cNvSpPr/>
      </dsp:nvSpPr>
      <dsp:spPr>
        <a:xfrm>
          <a:off x="8202029" y="1093785"/>
          <a:ext cx="1856370" cy="58479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11430" rIns="45720" bIns="11430" numCol="1" spcCol="1270" anchor="ctr" anchorCtr="0">
          <a:noAutofit/>
        </a:bodyPr>
        <a:lstStyle/>
        <a:p>
          <a:pPr marL="0" lvl="0" indent="0" algn="r" defTabSz="800100">
            <a:lnSpc>
              <a:spcPct val="90000"/>
            </a:lnSpc>
            <a:spcBef>
              <a:spcPct val="0"/>
            </a:spcBef>
            <a:spcAft>
              <a:spcPct val="35000"/>
            </a:spcAft>
            <a:buNone/>
          </a:pPr>
          <a:r>
            <a:rPr lang="en-GB" sz="1800" kern="1200" dirty="0"/>
            <a:t>Method Record Provided to FRS</a:t>
          </a:r>
        </a:p>
      </dsp:txBody>
      <dsp:txXfrm>
        <a:off x="8202029" y="1093785"/>
        <a:ext cx="1856370" cy="5847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54D746-2A0D-462B-B384-F292162A1951}">
      <dsp:nvSpPr>
        <dsp:cNvPr id="0" name=""/>
        <dsp:cNvSpPr/>
      </dsp:nvSpPr>
      <dsp:spPr>
        <a:xfrm>
          <a:off x="1788856" y="412066"/>
          <a:ext cx="4470803" cy="1552651"/>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2EC7C1-5A8E-4968-A282-50434DDBE2A4}">
      <dsp:nvSpPr>
        <dsp:cNvPr id="0" name=""/>
        <dsp:cNvSpPr/>
      </dsp:nvSpPr>
      <dsp:spPr>
        <a:xfrm>
          <a:off x="3655145" y="3457640"/>
          <a:ext cx="866434" cy="1300522"/>
        </a:xfrm>
        <a:prstGeom prst="downArrow">
          <a:avLst/>
        </a:prstGeom>
        <a:gradFill rotWithShape="0">
          <a:gsLst>
            <a:gs pos="0">
              <a:schemeClr val="accent1">
                <a:tint val="60000"/>
                <a:hueOff val="0"/>
                <a:satOff val="0"/>
                <a:lumOff val="0"/>
                <a:alphaOff val="0"/>
                <a:tint val="65000"/>
                <a:shade val="92000"/>
                <a:satMod val="130000"/>
              </a:schemeClr>
            </a:gs>
            <a:gs pos="45000">
              <a:schemeClr val="accent1">
                <a:tint val="60000"/>
                <a:hueOff val="0"/>
                <a:satOff val="0"/>
                <a:lumOff val="0"/>
                <a:alphaOff val="0"/>
                <a:tint val="60000"/>
                <a:shade val="99000"/>
                <a:satMod val="120000"/>
              </a:schemeClr>
            </a:gs>
            <a:gs pos="100000">
              <a:schemeClr val="accent1">
                <a:tint val="60000"/>
                <a:hueOff val="0"/>
                <a:satOff val="0"/>
                <a:lumOff val="0"/>
                <a:alphaOff val="0"/>
                <a:tint val="55000"/>
                <a:satMod val="140000"/>
              </a:schemeClr>
            </a:gs>
          </a:gsLst>
          <a:path path="circle">
            <a:fillToRect l="100000" t="100000" r="100000" b="100000"/>
          </a:path>
        </a:gradFill>
        <a:ln w="12700" cap="flat"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 modelId="{A0630D36-EB7E-41AB-BD2D-15DBCFE5A5A4}">
      <dsp:nvSpPr>
        <dsp:cNvPr id="0" name=""/>
        <dsp:cNvSpPr/>
      </dsp:nvSpPr>
      <dsp:spPr>
        <a:xfrm>
          <a:off x="1780379" y="4375495"/>
          <a:ext cx="4158887" cy="1039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GB" sz="3600" kern="1200" dirty="0"/>
            <a:t>FRS Registry Record</a:t>
          </a:r>
        </a:p>
      </dsp:txBody>
      <dsp:txXfrm>
        <a:off x="1780379" y="4375495"/>
        <a:ext cx="4158887" cy="1039721"/>
      </dsp:txXfrm>
    </dsp:sp>
    <dsp:sp modelId="{85E72784-AB72-4211-B84D-09FEE1C7EB77}">
      <dsp:nvSpPr>
        <dsp:cNvPr id="0" name=""/>
        <dsp:cNvSpPr/>
      </dsp:nvSpPr>
      <dsp:spPr>
        <a:xfrm>
          <a:off x="3242921" y="1802531"/>
          <a:ext cx="1559582" cy="1559582"/>
        </a:xfrm>
        <a:prstGeom prst="ellipse">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Other Federal Data Set Records</a:t>
          </a:r>
        </a:p>
      </dsp:txBody>
      <dsp:txXfrm>
        <a:off x="3471316" y="2030926"/>
        <a:ext cx="1102792" cy="1102792"/>
      </dsp:txXfrm>
    </dsp:sp>
    <dsp:sp modelId="{DD7020AA-2241-4D5A-9A11-E2AE0CC1E4D4}">
      <dsp:nvSpPr>
        <dsp:cNvPr id="0" name=""/>
        <dsp:cNvSpPr/>
      </dsp:nvSpPr>
      <dsp:spPr>
        <a:xfrm>
          <a:off x="2126953" y="632497"/>
          <a:ext cx="1559582" cy="1559582"/>
        </a:xfrm>
        <a:prstGeom prst="ellipse">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Partner Facility Records</a:t>
          </a:r>
        </a:p>
      </dsp:txBody>
      <dsp:txXfrm>
        <a:off x="2355348" y="860892"/>
        <a:ext cx="1102792" cy="1102792"/>
      </dsp:txXfrm>
    </dsp:sp>
    <dsp:sp modelId="{6C85055A-A42F-46FF-8B74-438626FCBE0B}">
      <dsp:nvSpPr>
        <dsp:cNvPr id="0" name=""/>
        <dsp:cNvSpPr/>
      </dsp:nvSpPr>
      <dsp:spPr>
        <a:xfrm>
          <a:off x="3721193" y="255424"/>
          <a:ext cx="1559582" cy="1559582"/>
        </a:xfrm>
        <a:prstGeom prst="ellipse">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EPA Program Facility Records</a:t>
          </a:r>
        </a:p>
      </dsp:txBody>
      <dsp:txXfrm>
        <a:off x="3949588" y="483819"/>
        <a:ext cx="1102792" cy="1102792"/>
      </dsp:txXfrm>
    </dsp:sp>
    <dsp:sp modelId="{F7A9DA92-6A6C-4365-B059-62968B5B9020}">
      <dsp:nvSpPr>
        <dsp:cNvPr id="0" name=""/>
        <dsp:cNvSpPr/>
      </dsp:nvSpPr>
      <dsp:spPr>
        <a:xfrm>
          <a:off x="1630095" y="255954"/>
          <a:ext cx="4788521" cy="3412999"/>
        </a:xfrm>
        <a:prstGeom prst="funnel">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8CDCBC-50F5-415A-BD44-000FBEE6BD33}">
      <dsp:nvSpPr>
        <dsp:cNvPr id="0" name=""/>
        <dsp:cNvSpPr/>
      </dsp:nvSpPr>
      <dsp:spPr>
        <a:xfrm>
          <a:off x="292" y="2728343"/>
          <a:ext cx="2135633" cy="106781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GB" sz="2200" kern="1200" dirty="0"/>
            <a:t>Facility Address, City, State, Zip</a:t>
          </a:r>
        </a:p>
      </dsp:txBody>
      <dsp:txXfrm>
        <a:off x="31567" y="2759618"/>
        <a:ext cx="2073083" cy="1005266"/>
      </dsp:txXfrm>
    </dsp:sp>
    <dsp:sp modelId="{CF7515AD-E215-4F92-92DF-71055DFE406A}">
      <dsp:nvSpPr>
        <dsp:cNvPr id="0" name=""/>
        <dsp:cNvSpPr/>
      </dsp:nvSpPr>
      <dsp:spPr>
        <a:xfrm rot="18770822">
          <a:off x="1934965" y="2785496"/>
          <a:ext cx="1256174" cy="32519"/>
        </a:xfrm>
        <a:custGeom>
          <a:avLst/>
          <a:gdLst/>
          <a:ahLst/>
          <a:cxnLst/>
          <a:rect l="0" t="0" r="0" b="0"/>
          <a:pathLst>
            <a:path>
              <a:moveTo>
                <a:pt x="0" y="16259"/>
              </a:moveTo>
              <a:lnTo>
                <a:pt x="1256174" y="1625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p>
      </dsp:txBody>
      <dsp:txXfrm>
        <a:off x="2531648" y="2770351"/>
        <a:ext cx="62808" cy="62808"/>
      </dsp:txXfrm>
    </dsp:sp>
    <dsp:sp modelId="{85D98F85-0C37-4433-832B-D734D67539F3}">
      <dsp:nvSpPr>
        <dsp:cNvPr id="0" name=""/>
        <dsp:cNvSpPr/>
      </dsp:nvSpPr>
      <dsp:spPr>
        <a:xfrm>
          <a:off x="2990179" y="1807351"/>
          <a:ext cx="2135633" cy="106781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GB" sz="2200" kern="1200" dirty="0"/>
            <a:t>Derive latitude, longitude</a:t>
          </a:r>
        </a:p>
      </dsp:txBody>
      <dsp:txXfrm>
        <a:off x="3021454" y="1838626"/>
        <a:ext cx="2073083" cy="1005266"/>
      </dsp:txXfrm>
    </dsp:sp>
    <dsp:sp modelId="{C9C44A4A-5A17-4840-B2D6-A2B57999113A}">
      <dsp:nvSpPr>
        <dsp:cNvPr id="0" name=""/>
        <dsp:cNvSpPr/>
      </dsp:nvSpPr>
      <dsp:spPr>
        <a:xfrm rot="19457599">
          <a:off x="5026931" y="2018003"/>
          <a:ext cx="1052016" cy="32519"/>
        </a:xfrm>
        <a:custGeom>
          <a:avLst/>
          <a:gdLst/>
          <a:ahLst/>
          <a:cxnLst/>
          <a:rect l="0" t="0" r="0" b="0"/>
          <a:pathLst>
            <a:path>
              <a:moveTo>
                <a:pt x="0" y="16259"/>
              </a:moveTo>
              <a:lnTo>
                <a:pt x="1052016" y="16259"/>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p>
      </dsp:txBody>
      <dsp:txXfrm>
        <a:off x="5526639" y="2007962"/>
        <a:ext cx="52600" cy="52600"/>
      </dsp:txXfrm>
    </dsp:sp>
    <dsp:sp modelId="{FD63ECF8-3962-4B7F-947C-9883E299643E}">
      <dsp:nvSpPr>
        <dsp:cNvPr id="0" name=""/>
        <dsp:cNvSpPr/>
      </dsp:nvSpPr>
      <dsp:spPr>
        <a:xfrm>
          <a:off x="5980066" y="1193357"/>
          <a:ext cx="2135633" cy="106781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GB" sz="2200" kern="1200" dirty="0"/>
            <a:t>Plot facility on the map</a:t>
          </a:r>
        </a:p>
      </dsp:txBody>
      <dsp:txXfrm>
        <a:off x="6011341" y="1224632"/>
        <a:ext cx="2073083" cy="1005266"/>
      </dsp:txXfrm>
    </dsp:sp>
    <dsp:sp modelId="{52C911F7-B31E-4F99-8E79-5C43E091C13C}">
      <dsp:nvSpPr>
        <dsp:cNvPr id="0" name=""/>
        <dsp:cNvSpPr/>
      </dsp:nvSpPr>
      <dsp:spPr>
        <a:xfrm rot="2142401">
          <a:off x="5026931" y="2631997"/>
          <a:ext cx="1052016" cy="32519"/>
        </a:xfrm>
        <a:custGeom>
          <a:avLst/>
          <a:gdLst/>
          <a:ahLst/>
          <a:cxnLst/>
          <a:rect l="0" t="0" r="0" b="0"/>
          <a:pathLst>
            <a:path>
              <a:moveTo>
                <a:pt x="0" y="16259"/>
              </a:moveTo>
              <a:lnTo>
                <a:pt x="1052016" y="16259"/>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p>
      </dsp:txBody>
      <dsp:txXfrm>
        <a:off x="5526639" y="2621957"/>
        <a:ext cx="52600" cy="52600"/>
      </dsp:txXfrm>
    </dsp:sp>
    <dsp:sp modelId="{AD30E1EE-02E1-4244-BF6A-85D2A50F77C8}">
      <dsp:nvSpPr>
        <dsp:cNvPr id="0" name=""/>
        <dsp:cNvSpPr/>
      </dsp:nvSpPr>
      <dsp:spPr>
        <a:xfrm>
          <a:off x="5980066" y="2421346"/>
          <a:ext cx="2135633" cy="106781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GB" sz="2200" kern="1200" dirty="0"/>
            <a:t>Provide latitude, longitude and metadata</a:t>
          </a:r>
        </a:p>
      </dsp:txBody>
      <dsp:txXfrm>
        <a:off x="6011341" y="2452621"/>
        <a:ext cx="2073083" cy="1005266"/>
      </dsp:txXfrm>
    </dsp:sp>
    <dsp:sp modelId="{21E45EBA-70B1-4A93-BF5A-C37D6F9C71FF}">
      <dsp:nvSpPr>
        <dsp:cNvPr id="0" name=""/>
        <dsp:cNvSpPr/>
      </dsp:nvSpPr>
      <dsp:spPr>
        <a:xfrm rot="2829178">
          <a:off x="1934965" y="3706488"/>
          <a:ext cx="1256174" cy="32519"/>
        </a:xfrm>
        <a:custGeom>
          <a:avLst/>
          <a:gdLst/>
          <a:ahLst/>
          <a:cxnLst/>
          <a:rect l="0" t="0" r="0" b="0"/>
          <a:pathLst>
            <a:path>
              <a:moveTo>
                <a:pt x="0" y="16259"/>
              </a:moveTo>
              <a:lnTo>
                <a:pt x="1256174" y="1625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p>
      </dsp:txBody>
      <dsp:txXfrm>
        <a:off x="2531648" y="3691343"/>
        <a:ext cx="62808" cy="62808"/>
      </dsp:txXfrm>
    </dsp:sp>
    <dsp:sp modelId="{26D46FE0-706A-46A2-9E37-3EB8409A9CB2}">
      <dsp:nvSpPr>
        <dsp:cNvPr id="0" name=""/>
        <dsp:cNvSpPr/>
      </dsp:nvSpPr>
      <dsp:spPr>
        <a:xfrm>
          <a:off x="2990179" y="3649335"/>
          <a:ext cx="2135633" cy="106781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GB" sz="2200" kern="1200" dirty="0"/>
            <a:t>Derive geocoded, standardized address</a:t>
          </a:r>
        </a:p>
      </dsp:txBody>
      <dsp:txXfrm>
        <a:off x="3021454" y="3680610"/>
        <a:ext cx="2073083" cy="1005266"/>
      </dsp:txXfrm>
    </dsp:sp>
    <dsp:sp modelId="{A4FD8814-24B4-4B79-8610-045D16B5B779}">
      <dsp:nvSpPr>
        <dsp:cNvPr id="0" name=""/>
        <dsp:cNvSpPr/>
      </dsp:nvSpPr>
      <dsp:spPr>
        <a:xfrm>
          <a:off x="5125812" y="4166984"/>
          <a:ext cx="854253" cy="32519"/>
        </a:xfrm>
        <a:custGeom>
          <a:avLst/>
          <a:gdLst/>
          <a:ahLst/>
          <a:cxnLst/>
          <a:rect l="0" t="0" r="0" b="0"/>
          <a:pathLst>
            <a:path>
              <a:moveTo>
                <a:pt x="0" y="16259"/>
              </a:moveTo>
              <a:lnTo>
                <a:pt x="854253" y="16259"/>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p>
      </dsp:txBody>
      <dsp:txXfrm>
        <a:off x="5531583" y="4161887"/>
        <a:ext cx="42712" cy="42712"/>
      </dsp:txXfrm>
    </dsp:sp>
    <dsp:sp modelId="{D503A52B-E54D-4956-9CE2-851F4213C1D7}">
      <dsp:nvSpPr>
        <dsp:cNvPr id="0" name=""/>
        <dsp:cNvSpPr/>
      </dsp:nvSpPr>
      <dsp:spPr>
        <a:xfrm>
          <a:off x="5980066" y="3649335"/>
          <a:ext cx="2135633" cy="106781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GB" sz="2200" kern="1200" dirty="0"/>
            <a:t>Use to integrate with other facility records</a:t>
          </a:r>
        </a:p>
      </dsp:txBody>
      <dsp:txXfrm>
        <a:off x="6011341" y="3680610"/>
        <a:ext cx="2073083" cy="100526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54D746-2A0D-462B-B384-F292162A1951}">
      <dsp:nvSpPr>
        <dsp:cNvPr id="0" name=""/>
        <dsp:cNvSpPr/>
      </dsp:nvSpPr>
      <dsp:spPr>
        <a:xfrm>
          <a:off x="1788856" y="412066"/>
          <a:ext cx="4470803" cy="1552651"/>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2EC7C1-5A8E-4968-A282-50434DDBE2A4}">
      <dsp:nvSpPr>
        <dsp:cNvPr id="0" name=""/>
        <dsp:cNvSpPr/>
      </dsp:nvSpPr>
      <dsp:spPr>
        <a:xfrm>
          <a:off x="3655145" y="3457640"/>
          <a:ext cx="866434" cy="1300522"/>
        </a:xfrm>
        <a:prstGeom prst="downArrow">
          <a:avLst/>
        </a:prstGeom>
        <a:gradFill rotWithShape="0">
          <a:gsLst>
            <a:gs pos="0">
              <a:schemeClr val="accent1">
                <a:tint val="60000"/>
                <a:hueOff val="0"/>
                <a:satOff val="0"/>
                <a:lumOff val="0"/>
                <a:alphaOff val="0"/>
                <a:tint val="65000"/>
                <a:shade val="92000"/>
                <a:satMod val="130000"/>
              </a:schemeClr>
            </a:gs>
            <a:gs pos="45000">
              <a:schemeClr val="accent1">
                <a:tint val="60000"/>
                <a:hueOff val="0"/>
                <a:satOff val="0"/>
                <a:lumOff val="0"/>
                <a:alphaOff val="0"/>
                <a:tint val="60000"/>
                <a:shade val="99000"/>
                <a:satMod val="120000"/>
              </a:schemeClr>
            </a:gs>
            <a:gs pos="100000">
              <a:schemeClr val="accent1">
                <a:tint val="60000"/>
                <a:hueOff val="0"/>
                <a:satOff val="0"/>
                <a:lumOff val="0"/>
                <a:alphaOff val="0"/>
                <a:tint val="55000"/>
                <a:satMod val="140000"/>
              </a:schemeClr>
            </a:gs>
          </a:gsLst>
          <a:path path="circle">
            <a:fillToRect l="100000" t="100000" r="100000" b="100000"/>
          </a:path>
        </a:gradFill>
        <a:ln w="12700" cap="flat"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 modelId="{A0630D36-EB7E-41AB-BD2D-15DBCFE5A5A4}">
      <dsp:nvSpPr>
        <dsp:cNvPr id="0" name=""/>
        <dsp:cNvSpPr/>
      </dsp:nvSpPr>
      <dsp:spPr>
        <a:xfrm>
          <a:off x="1780379" y="4375495"/>
          <a:ext cx="4158887" cy="1039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GB" sz="3600" kern="1200" dirty="0"/>
            <a:t>FRS Registry Record</a:t>
          </a:r>
        </a:p>
      </dsp:txBody>
      <dsp:txXfrm>
        <a:off x="1780379" y="4375495"/>
        <a:ext cx="4158887" cy="1039721"/>
      </dsp:txXfrm>
    </dsp:sp>
    <dsp:sp modelId="{85E72784-AB72-4211-B84D-09FEE1C7EB77}">
      <dsp:nvSpPr>
        <dsp:cNvPr id="0" name=""/>
        <dsp:cNvSpPr/>
      </dsp:nvSpPr>
      <dsp:spPr>
        <a:xfrm>
          <a:off x="3242921" y="1802531"/>
          <a:ext cx="1559582" cy="1559582"/>
        </a:xfrm>
        <a:prstGeom prst="ellipse">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Other Federal Data Set Records</a:t>
          </a:r>
        </a:p>
      </dsp:txBody>
      <dsp:txXfrm>
        <a:off x="3471316" y="2030926"/>
        <a:ext cx="1102792" cy="1102792"/>
      </dsp:txXfrm>
    </dsp:sp>
    <dsp:sp modelId="{DD7020AA-2241-4D5A-9A11-E2AE0CC1E4D4}">
      <dsp:nvSpPr>
        <dsp:cNvPr id="0" name=""/>
        <dsp:cNvSpPr/>
      </dsp:nvSpPr>
      <dsp:spPr>
        <a:xfrm>
          <a:off x="2126953" y="632497"/>
          <a:ext cx="1559582" cy="1559582"/>
        </a:xfrm>
        <a:prstGeom prst="ellipse">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Partner Facility Records</a:t>
          </a:r>
        </a:p>
      </dsp:txBody>
      <dsp:txXfrm>
        <a:off x="2355348" y="860892"/>
        <a:ext cx="1102792" cy="1102792"/>
      </dsp:txXfrm>
    </dsp:sp>
    <dsp:sp modelId="{6C85055A-A42F-46FF-8B74-438626FCBE0B}">
      <dsp:nvSpPr>
        <dsp:cNvPr id="0" name=""/>
        <dsp:cNvSpPr/>
      </dsp:nvSpPr>
      <dsp:spPr>
        <a:xfrm>
          <a:off x="3721193" y="255424"/>
          <a:ext cx="1559582" cy="1559582"/>
        </a:xfrm>
        <a:prstGeom prst="ellipse">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EPA Program Facility Records</a:t>
          </a:r>
        </a:p>
      </dsp:txBody>
      <dsp:txXfrm>
        <a:off x="3949588" y="483819"/>
        <a:ext cx="1102792" cy="1102792"/>
      </dsp:txXfrm>
    </dsp:sp>
    <dsp:sp modelId="{F7A9DA92-6A6C-4365-B059-62968B5B9020}">
      <dsp:nvSpPr>
        <dsp:cNvPr id="0" name=""/>
        <dsp:cNvSpPr/>
      </dsp:nvSpPr>
      <dsp:spPr>
        <a:xfrm>
          <a:off x="1630095" y="255954"/>
          <a:ext cx="4788521" cy="3412999"/>
        </a:xfrm>
        <a:prstGeom prst="funnel">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E079D1-90CF-4610-8067-EA1BC04172E6}">
      <dsp:nvSpPr>
        <dsp:cNvPr id="0" name=""/>
        <dsp:cNvSpPr/>
      </dsp:nvSpPr>
      <dsp:spPr>
        <a:xfrm>
          <a:off x="1899820" y="417724"/>
          <a:ext cx="1349407" cy="165286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FRS Facility Record</a:t>
          </a:r>
        </a:p>
        <a:p>
          <a:pPr marL="0" lvl="0" indent="0" algn="ctr" defTabSz="533400">
            <a:lnSpc>
              <a:spcPct val="90000"/>
            </a:lnSpc>
            <a:spcBef>
              <a:spcPct val="0"/>
            </a:spcBef>
            <a:spcAft>
              <a:spcPct val="35000"/>
            </a:spcAft>
            <a:buNone/>
          </a:pPr>
          <a:r>
            <a:rPr lang="en-GB" sz="1200" i="1" kern="1200" dirty="0"/>
            <a:t>ID: 1234567</a:t>
          </a:r>
        </a:p>
        <a:p>
          <a:pPr marL="0" lvl="0" indent="0" algn="ctr" defTabSz="533400">
            <a:lnSpc>
              <a:spcPct val="90000"/>
            </a:lnSpc>
            <a:spcBef>
              <a:spcPct val="0"/>
            </a:spcBef>
            <a:spcAft>
              <a:spcPct val="35000"/>
            </a:spcAft>
            <a:buNone/>
          </a:pPr>
          <a:r>
            <a:rPr lang="en-GB" sz="1200" i="1" kern="1200" dirty="0"/>
            <a:t>Name: ABC Company</a:t>
          </a:r>
        </a:p>
        <a:p>
          <a:pPr marL="0" lvl="0" indent="0" algn="ctr" defTabSz="533400">
            <a:lnSpc>
              <a:spcPct val="90000"/>
            </a:lnSpc>
            <a:spcBef>
              <a:spcPct val="0"/>
            </a:spcBef>
            <a:spcAft>
              <a:spcPct val="35000"/>
            </a:spcAft>
            <a:buNone/>
          </a:pPr>
          <a:r>
            <a:rPr lang="en-GB" sz="1200" i="1" kern="1200" dirty="0"/>
            <a:t>Address: 123 Main St., Anytown, RI 02863</a:t>
          </a:r>
        </a:p>
      </dsp:txBody>
      <dsp:txXfrm>
        <a:off x="1939343" y="457247"/>
        <a:ext cx="1270361" cy="1573817"/>
      </dsp:txXfrm>
    </dsp:sp>
    <dsp:sp modelId="{26BAD7AE-1979-4F57-A6CC-FAAB18F61CE3}">
      <dsp:nvSpPr>
        <dsp:cNvPr id="0" name=""/>
        <dsp:cNvSpPr/>
      </dsp:nvSpPr>
      <dsp:spPr>
        <a:xfrm>
          <a:off x="885236" y="2070587"/>
          <a:ext cx="1689287" cy="188862"/>
        </a:xfrm>
        <a:custGeom>
          <a:avLst/>
          <a:gdLst/>
          <a:ahLst/>
          <a:cxnLst/>
          <a:rect l="0" t="0" r="0" b="0"/>
          <a:pathLst>
            <a:path>
              <a:moveTo>
                <a:pt x="1689287" y="0"/>
              </a:moveTo>
              <a:lnTo>
                <a:pt x="1689287" y="94431"/>
              </a:lnTo>
              <a:lnTo>
                <a:pt x="0" y="94431"/>
              </a:lnTo>
              <a:lnTo>
                <a:pt x="0" y="188862"/>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9CD93B-3B1D-4AD1-A13F-21F71142314A}">
      <dsp:nvSpPr>
        <dsp:cNvPr id="0" name=""/>
        <dsp:cNvSpPr/>
      </dsp:nvSpPr>
      <dsp:spPr>
        <a:xfrm>
          <a:off x="796" y="2259450"/>
          <a:ext cx="1768880" cy="1418471"/>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dirty="0"/>
            <a:t>Program Facility Record</a:t>
          </a:r>
        </a:p>
        <a:p>
          <a:pPr marL="0" lvl="0" indent="0" algn="ctr" defTabSz="488950">
            <a:lnSpc>
              <a:spcPct val="90000"/>
            </a:lnSpc>
            <a:spcBef>
              <a:spcPct val="0"/>
            </a:spcBef>
            <a:spcAft>
              <a:spcPct val="35000"/>
            </a:spcAft>
            <a:buNone/>
          </a:pPr>
          <a:r>
            <a:rPr lang="en-GB" sz="1100" i="1" kern="1200" dirty="0"/>
            <a:t>Program ID: TRI 0001234</a:t>
          </a:r>
        </a:p>
        <a:p>
          <a:pPr marL="0" lvl="0" indent="0" algn="ctr" defTabSz="488950">
            <a:lnSpc>
              <a:spcPct val="90000"/>
            </a:lnSpc>
            <a:spcBef>
              <a:spcPct val="0"/>
            </a:spcBef>
            <a:spcAft>
              <a:spcPct val="35000"/>
            </a:spcAft>
            <a:buNone/>
          </a:pPr>
          <a:r>
            <a:rPr lang="en-GB" sz="1100" i="1" kern="1200" dirty="0"/>
            <a:t>Program Facility Name: ABC Co</a:t>
          </a:r>
        </a:p>
        <a:p>
          <a:pPr marL="0" lvl="0" indent="0" algn="ctr" defTabSz="488950">
            <a:lnSpc>
              <a:spcPct val="90000"/>
            </a:lnSpc>
            <a:spcBef>
              <a:spcPct val="0"/>
            </a:spcBef>
            <a:spcAft>
              <a:spcPct val="35000"/>
            </a:spcAft>
            <a:buNone/>
          </a:pPr>
          <a:r>
            <a:rPr lang="en-GB" sz="1100" i="1" kern="1200" dirty="0"/>
            <a:t>Program Facility Address: 123 Main Street, Anytown, RI 02863</a:t>
          </a:r>
        </a:p>
      </dsp:txBody>
      <dsp:txXfrm>
        <a:off x="42342" y="2300996"/>
        <a:ext cx="1685788" cy="1335379"/>
      </dsp:txXfrm>
    </dsp:sp>
    <dsp:sp modelId="{50B29A3B-DFA5-4DE2-B0DD-12144BC268D6}">
      <dsp:nvSpPr>
        <dsp:cNvPr id="0" name=""/>
        <dsp:cNvSpPr/>
      </dsp:nvSpPr>
      <dsp:spPr>
        <a:xfrm>
          <a:off x="2574524" y="2070587"/>
          <a:ext cx="107116" cy="188862"/>
        </a:xfrm>
        <a:custGeom>
          <a:avLst/>
          <a:gdLst/>
          <a:ahLst/>
          <a:cxnLst/>
          <a:rect l="0" t="0" r="0" b="0"/>
          <a:pathLst>
            <a:path>
              <a:moveTo>
                <a:pt x="0" y="0"/>
              </a:moveTo>
              <a:lnTo>
                <a:pt x="0" y="94431"/>
              </a:lnTo>
              <a:lnTo>
                <a:pt x="107116" y="94431"/>
              </a:lnTo>
              <a:lnTo>
                <a:pt x="107116" y="188862"/>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48310E7-D989-4468-9840-DBFE3B6E7389}">
      <dsp:nvSpPr>
        <dsp:cNvPr id="0" name=""/>
        <dsp:cNvSpPr/>
      </dsp:nvSpPr>
      <dsp:spPr>
        <a:xfrm>
          <a:off x="1967669" y="2259450"/>
          <a:ext cx="1427944" cy="1563208"/>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dirty="0"/>
            <a:t>Program Facility Record</a:t>
          </a:r>
        </a:p>
        <a:p>
          <a:pPr marL="0" lvl="0" indent="0" algn="ctr" defTabSz="488950">
            <a:lnSpc>
              <a:spcPct val="90000"/>
            </a:lnSpc>
            <a:spcBef>
              <a:spcPct val="0"/>
            </a:spcBef>
            <a:spcAft>
              <a:spcPct val="35000"/>
            </a:spcAft>
            <a:buNone/>
          </a:pPr>
          <a:r>
            <a:rPr lang="en-GB" sz="1100" i="1" kern="1200" dirty="0"/>
            <a:t>Program ID: NPDES RIG0009876</a:t>
          </a:r>
        </a:p>
        <a:p>
          <a:pPr marL="0" lvl="0" indent="0" algn="ctr" defTabSz="488950">
            <a:lnSpc>
              <a:spcPct val="90000"/>
            </a:lnSpc>
            <a:spcBef>
              <a:spcPct val="0"/>
            </a:spcBef>
            <a:spcAft>
              <a:spcPct val="35000"/>
            </a:spcAft>
            <a:buNone/>
          </a:pPr>
          <a:r>
            <a:rPr lang="en-GB" sz="1100" i="1" kern="1200" dirty="0"/>
            <a:t>Program Facility Name: ABC Company</a:t>
          </a:r>
        </a:p>
        <a:p>
          <a:pPr marL="0" lvl="0" indent="0" algn="ctr" defTabSz="488950">
            <a:lnSpc>
              <a:spcPct val="90000"/>
            </a:lnSpc>
            <a:spcBef>
              <a:spcPct val="0"/>
            </a:spcBef>
            <a:spcAft>
              <a:spcPct val="35000"/>
            </a:spcAft>
            <a:buNone/>
          </a:pPr>
          <a:r>
            <a:rPr lang="en-GB" sz="1100" i="1" kern="1200" dirty="0"/>
            <a:t>Program Facility Address: Main St., Anytown, RI</a:t>
          </a:r>
        </a:p>
      </dsp:txBody>
      <dsp:txXfrm>
        <a:off x="2009492" y="2301273"/>
        <a:ext cx="1344298" cy="1479562"/>
      </dsp:txXfrm>
    </dsp:sp>
    <dsp:sp modelId="{41CD24EA-C7DA-4200-9500-ABF151369EA8}">
      <dsp:nvSpPr>
        <dsp:cNvPr id="0" name=""/>
        <dsp:cNvSpPr/>
      </dsp:nvSpPr>
      <dsp:spPr>
        <a:xfrm>
          <a:off x="2574524" y="2070587"/>
          <a:ext cx="1796404" cy="188862"/>
        </a:xfrm>
        <a:custGeom>
          <a:avLst/>
          <a:gdLst/>
          <a:ahLst/>
          <a:cxnLst/>
          <a:rect l="0" t="0" r="0" b="0"/>
          <a:pathLst>
            <a:path>
              <a:moveTo>
                <a:pt x="0" y="0"/>
              </a:moveTo>
              <a:lnTo>
                <a:pt x="0" y="94431"/>
              </a:lnTo>
              <a:lnTo>
                <a:pt x="1796404" y="94431"/>
              </a:lnTo>
              <a:lnTo>
                <a:pt x="1796404" y="188862"/>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25E302-B79F-443A-8480-10FA25A8FB41}">
      <dsp:nvSpPr>
        <dsp:cNvPr id="0" name=""/>
        <dsp:cNvSpPr/>
      </dsp:nvSpPr>
      <dsp:spPr>
        <a:xfrm>
          <a:off x="3593605" y="2259450"/>
          <a:ext cx="1554646" cy="1228553"/>
        </a:xfrm>
        <a:prstGeom prst="roundRect">
          <a:avLst>
            <a:gd name="adj" fmla="val 10000"/>
          </a:avLst>
        </a:prstGeom>
        <a:solidFill>
          <a:srgbClr val="00B050"/>
        </a:solidFill>
        <a:ln w="15875"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GB" sz="1050" kern="1200" dirty="0"/>
            <a:t>Partner Facility Record</a:t>
          </a:r>
        </a:p>
        <a:p>
          <a:pPr marL="0" lvl="0" indent="0" algn="ctr" defTabSz="466725">
            <a:lnSpc>
              <a:spcPct val="90000"/>
            </a:lnSpc>
            <a:spcBef>
              <a:spcPct val="0"/>
            </a:spcBef>
            <a:spcAft>
              <a:spcPct val="35000"/>
            </a:spcAft>
            <a:buNone/>
          </a:pPr>
          <a:r>
            <a:rPr lang="en-GB" sz="1050" i="1" kern="1200" dirty="0"/>
            <a:t> ID: PLOVER 567</a:t>
          </a:r>
        </a:p>
        <a:p>
          <a:pPr marL="0" lvl="0" indent="0" algn="ctr" defTabSz="466725">
            <a:lnSpc>
              <a:spcPct val="90000"/>
            </a:lnSpc>
            <a:spcBef>
              <a:spcPct val="0"/>
            </a:spcBef>
            <a:spcAft>
              <a:spcPct val="35000"/>
            </a:spcAft>
            <a:buNone/>
          </a:pPr>
          <a:r>
            <a:rPr lang="en-GB" sz="1050" i="1" kern="1200" dirty="0"/>
            <a:t>Facility Name: ABC Materials Company</a:t>
          </a:r>
        </a:p>
        <a:p>
          <a:pPr marL="0" lvl="0" indent="0" algn="ctr" defTabSz="466725">
            <a:lnSpc>
              <a:spcPct val="90000"/>
            </a:lnSpc>
            <a:spcBef>
              <a:spcPct val="0"/>
            </a:spcBef>
            <a:spcAft>
              <a:spcPct val="35000"/>
            </a:spcAft>
            <a:buNone/>
          </a:pPr>
          <a:r>
            <a:rPr lang="en-GB" sz="1050" i="1" kern="1200" dirty="0"/>
            <a:t> Facility Address: 123 West Main Street., Anytown, RI 02809</a:t>
          </a:r>
        </a:p>
      </dsp:txBody>
      <dsp:txXfrm>
        <a:off x="3629588" y="2295433"/>
        <a:ext cx="1482680" cy="115658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E079D1-90CF-4610-8067-EA1BC04172E6}">
      <dsp:nvSpPr>
        <dsp:cNvPr id="0" name=""/>
        <dsp:cNvSpPr/>
      </dsp:nvSpPr>
      <dsp:spPr>
        <a:xfrm>
          <a:off x="1860070" y="536609"/>
          <a:ext cx="2437410" cy="135718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FRS Facility Record</a:t>
          </a:r>
        </a:p>
        <a:p>
          <a:pPr marL="0" lvl="0" indent="0" algn="ctr" defTabSz="533400">
            <a:lnSpc>
              <a:spcPct val="90000"/>
            </a:lnSpc>
            <a:spcBef>
              <a:spcPct val="0"/>
            </a:spcBef>
            <a:spcAft>
              <a:spcPct val="35000"/>
            </a:spcAft>
            <a:buNone/>
          </a:pPr>
          <a:r>
            <a:rPr lang="en-GB" sz="1200" i="1" kern="1200" dirty="0"/>
            <a:t>ID: 1234567</a:t>
          </a:r>
        </a:p>
        <a:p>
          <a:pPr marL="0" lvl="0" indent="0" algn="ctr" defTabSz="533400">
            <a:lnSpc>
              <a:spcPct val="90000"/>
            </a:lnSpc>
            <a:spcBef>
              <a:spcPct val="0"/>
            </a:spcBef>
            <a:spcAft>
              <a:spcPct val="35000"/>
            </a:spcAft>
            <a:buNone/>
          </a:pPr>
          <a:r>
            <a:rPr lang="en-GB" sz="1200" i="1" kern="1200" dirty="0"/>
            <a:t>Name: </a:t>
          </a:r>
          <a:r>
            <a:rPr lang="en-GB" sz="1200" b="1" i="1" kern="1200" dirty="0"/>
            <a:t>ABC Materials Company</a:t>
          </a:r>
        </a:p>
        <a:p>
          <a:pPr marL="0" lvl="0" indent="0" algn="ctr" defTabSz="533400">
            <a:lnSpc>
              <a:spcPct val="90000"/>
            </a:lnSpc>
            <a:spcBef>
              <a:spcPct val="0"/>
            </a:spcBef>
            <a:spcAft>
              <a:spcPct val="35000"/>
            </a:spcAft>
            <a:buNone/>
          </a:pPr>
          <a:r>
            <a:rPr lang="en-GB" sz="1200" i="1" kern="1200" dirty="0"/>
            <a:t>Address: </a:t>
          </a:r>
          <a:r>
            <a:rPr lang="en-GB" sz="1200" b="1" i="1" kern="1200" dirty="0"/>
            <a:t>123 West Main St., Anytown, RI 02809</a:t>
          </a:r>
        </a:p>
      </dsp:txBody>
      <dsp:txXfrm>
        <a:off x="1899821" y="576360"/>
        <a:ext cx="2357908" cy="1277680"/>
      </dsp:txXfrm>
    </dsp:sp>
    <dsp:sp modelId="{26BAD7AE-1979-4F57-A6CC-FAAB18F61CE3}">
      <dsp:nvSpPr>
        <dsp:cNvPr id="0" name=""/>
        <dsp:cNvSpPr/>
      </dsp:nvSpPr>
      <dsp:spPr>
        <a:xfrm>
          <a:off x="907952" y="1893792"/>
          <a:ext cx="2170823" cy="301062"/>
        </a:xfrm>
        <a:custGeom>
          <a:avLst/>
          <a:gdLst/>
          <a:ahLst/>
          <a:cxnLst/>
          <a:rect l="0" t="0" r="0" b="0"/>
          <a:pathLst>
            <a:path>
              <a:moveTo>
                <a:pt x="2170823" y="0"/>
              </a:moveTo>
              <a:lnTo>
                <a:pt x="2170823" y="150531"/>
              </a:lnTo>
              <a:lnTo>
                <a:pt x="0" y="150531"/>
              </a:lnTo>
              <a:lnTo>
                <a:pt x="0" y="301062"/>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9CD93B-3B1D-4AD1-A13F-21F71142314A}">
      <dsp:nvSpPr>
        <dsp:cNvPr id="0" name=""/>
        <dsp:cNvSpPr/>
      </dsp:nvSpPr>
      <dsp:spPr>
        <a:xfrm>
          <a:off x="1287" y="2194855"/>
          <a:ext cx="1813330" cy="1504086"/>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dirty="0"/>
            <a:t>Program Facility Record</a:t>
          </a:r>
        </a:p>
        <a:p>
          <a:pPr marL="0" lvl="0" indent="0" algn="ctr" defTabSz="488950">
            <a:lnSpc>
              <a:spcPct val="90000"/>
            </a:lnSpc>
            <a:spcBef>
              <a:spcPct val="0"/>
            </a:spcBef>
            <a:spcAft>
              <a:spcPct val="35000"/>
            </a:spcAft>
            <a:buNone/>
          </a:pPr>
          <a:r>
            <a:rPr lang="en-GB" sz="1100" i="1" kern="1200" dirty="0"/>
            <a:t>Program ID: TRI 0001234</a:t>
          </a:r>
        </a:p>
        <a:p>
          <a:pPr marL="0" lvl="0" indent="0" algn="ctr" defTabSz="488950">
            <a:lnSpc>
              <a:spcPct val="90000"/>
            </a:lnSpc>
            <a:spcBef>
              <a:spcPct val="0"/>
            </a:spcBef>
            <a:spcAft>
              <a:spcPct val="35000"/>
            </a:spcAft>
            <a:buNone/>
          </a:pPr>
          <a:r>
            <a:rPr lang="en-GB" sz="1100" i="1" kern="1200" dirty="0"/>
            <a:t>Program Facility Name: ABC Co</a:t>
          </a:r>
        </a:p>
        <a:p>
          <a:pPr marL="0" lvl="0" indent="0" algn="ctr" defTabSz="488950">
            <a:lnSpc>
              <a:spcPct val="90000"/>
            </a:lnSpc>
            <a:spcBef>
              <a:spcPct val="0"/>
            </a:spcBef>
            <a:spcAft>
              <a:spcPct val="35000"/>
            </a:spcAft>
            <a:buNone/>
          </a:pPr>
          <a:r>
            <a:rPr lang="en-GB" sz="1100" i="1" kern="1200" dirty="0"/>
            <a:t>Program Facility Address: 123 Main Street, Anytown, RI 02863</a:t>
          </a:r>
        </a:p>
      </dsp:txBody>
      <dsp:txXfrm>
        <a:off x="45340" y="2238908"/>
        <a:ext cx="1725224" cy="1415980"/>
      </dsp:txXfrm>
    </dsp:sp>
    <dsp:sp modelId="{50B29A3B-DFA5-4DE2-B0DD-12144BC268D6}">
      <dsp:nvSpPr>
        <dsp:cNvPr id="0" name=""/>
        <dsp:cNvSpPr/>
      </dsp:nvSpPr>
      <dsp:spPr>
        <a:xfrm>
          <a:off x="3021608" y="1893792"/>
          <a:ext cx="91440" cy="285121"/>
        </a:xfrm>
        <a:custGeom>
          <a:avLst/>
          <a:gdLst/>
          <a:ahLst/>
          <a:cxnLst/>
          <a:rect l="0" t="0" r="0" b="0"/>
          <a:pathLst>
            <a:path>
              <a:moveTo>
                <a:pt x="57167" y="0"/>
              </a:moveTo>
              <a:lnTo>
                <a:pt x="57167" y="142560"/>
              </a:lnTo>
              <a:lnTo>
                <a:pt x="45720" y="142560"/>
              </a:lnTo>
              <a:lnTo>
                <a:pt x="45720" y="285121"/>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48310E7-D989-4468-9840-DBFE3B6E7389}">
      <dsp:nvSpPr>
        <dsp:cNvPr id="0" name=""/>
        <dsp:cNvSpPr/>
      </dsp:nvSpPr>
      <dsp:spPr>
        <a:xfrm>
          <a:off x="2063005" y="2178913"/>
          <a:ext cx="2008644" cy="1483478"/>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dirty="0"/>
            <a:t>Program Facility Record</a:t>
          </a:r>
        </a:p>
        <a:p>
          <a:pPr marL="0" lvl="0" indent="0" algn="ctr" defTabSz="488950">
            <a:lnSpc>
              <a:spcPct val="90000"/>
            </a:lnSpc>
            <a:spcBef>
              <a:spcPct val="0"/>
            </a:spcBef>
            <a:spcAft>
              <a:spcPct val="35000"/>
            </a:spcAft>
            <a:buNone/>
          </a:pPr>
          <a:r>
            <a:rPr lang="en-GB" sz="1100" i="1" kern="1200" dirty="0"/>
            <a:t>Program ID: NPDES RIG0009876</a:t>
          </a:r>
        </a:p>
        <a:p>
          <a:pPr marL="0" lvl="0" indent="0" algn="ctr" defTabSz="488950">
            <a:lnSpc>
              <a:spcPct val="90000"/>
            </a:lnSpc>
            <a:spcBef>
              <a:spcPct val="0"/>
            </a:spcBef>
            <a:spcAft>
              <a:spcPct val="35000"/>
            </a:spcAft>
            <a:buNone/>
          </a:pPr>
          <a:r>
            <a:rPr lang="en-GB" sz="1100" i="1" kern="1200" dirty="0"/>
            <a:t>Program Facility Name: ABC Company</a:t>
          </a:r>
        </a:p>
        <a:p>
          <a:pPr marL="0" lvl="0" indent="0" algn="ctr" defTabSz="488950">
            <a:lnSpc>
              <a:spcPct val="90000"/>
            </a:lnSpc>
            <a:spcBef>
              <a:spcPct val="0"/>
            </a:spcBef>
            <a:spcAft>
              <a:spcPct val="35000"/>
            </a:spcAft>
            <a:buNone/>
          </a:pPr>
          <a:r>
            <a:rPr lang="en-GB" sz="1100" i="1" kern="1200" dirty="0"/>
            <a:t>Program Facility Address: Main St., Anytown, RI</a:t>
          </a:r>
        </a:p>
      </dsp:txBody>
      <dsp:txXfrm>
        <a:off x="2106455" y="2222363"/>
        <a:ext cx="1921744" cy="1396578"/>
      </dsp:txXfrm>
    </dsp:sp>
    <dsp:sp modelId="{41CD24EA-C7DA-4200-9500-ABF151369EA8}">
      <dsp:nvSpPr>
        <dsp:cNvPr id="0" name=""/>
        <dsp:cNvSpPr/>
      </dsp:nvSpPr>
      <dsp:spPr>
        <a:xfrm>
          <a:off x="3078776" y="1893792"/>
          <a:ext cx="2011275" cy="280025"/>
        </a:xfrm>
        <a:custGeom>
          <a:avLst/>
          <a:gdLst/>
          <a:ahLst/>
          <a:cxnLst/>
          <a:rect l="0" t="0" r="0" b="0"/>
          <a:pathLst>
            <a:path>
              <a:moveTo>
                <a:pt x="0" y="0"/>
              </a:moveTo>
              <a:lnTo>
                <a:pt x="0" y="140012"/>
              </a:lnTo>
              <a:lnTo>
                <a:pt x="2011275" y="140012"/>
              </a:lnTo>
              <a:lnTo>
                <a:pt x="2011275" y="280025"/>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25E302-B79F-443A-8480-10FA25A8FB41}">
      <dsp:nvSpPr>
        <dsp:cNvPr id="0" name=""/>
        <dsp:cNvSpPr/>
      </dsp:nvSpPr>
      <dsp:spPr>
        <a:xfrm>
          <a:off x="4262245" y="2173818"/>
          <a:ext cx="1655610" cy="1473934"/>
        </a:xfrm>
        <a:prstGeom prst="roundRect">
          <a:avLst>
            <a:gd name="adj" fmla="val 10000"/>
          </a:avLst>
        </a:prstGeom>
        <a:solidFill>
          <a:srgbClr val="00B050"/>
        </a:solidFill>
        <a:ln w="15875"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dirty="0"/>
            <a:t>Partner Facility Record</a:t>
          </a:r>
        </a:p>
        <a:p>
          <a:pPr marL="0" lvl="0" indent="0" algn="ctr" defTabSz="488950">
            <a:lnSpc>
              <a:spcPct val="90000"/>
            </a:lnSpc>
            <a:spcBef>
              <a:spcPct val="0"/>
            </a:spcBef>
            <a:spcAft>
              <a:spcPct val="35000"/>
            </a:spcAft>
            <a:buNone/>
          </a:pPr>
          <a:r>
            <a:rPr lang="en-GB" sz="1100" i="1" kern="1200" dirty="0"/>
            <a:t>ID: PLOVER 567</a:t>
          </a:r>
        </a:p>
        <a:p>
          <a:pPr marL="0" lvl="0" indent="0" algn="ctr" defTabSz="488950">
            <a:lnSpc>
              <a:spcPct val="90000"/>
            </a:lnSpc>
            <a:spcBef>
              <a:spcPct val="0"/>
            </a:spcBef>
            <a:spcAft>
              <a:spcPct val="35000"/>
            </a:spcAft>
            <a:buNone/>
          </a:pPr>
          <a:r>
            <a:rPr lang="en-GB" sz="1100" i="1" kern="1200" dirty="0"/>
            <a:t> Facility Name: ABC Materials Company</a:t>
          </a:r>
        </a:p>
        <a:p>
          <a:pPr marL="0" lvl="0" indent="0" algn="ctr" defTabSz="488950">
            <a:lnSpc>
              <a:spcPct val="90000"/>
            </a:lnSpc>
            <a:spcBef>
              <a:spcPct val="0"/>
            </a:spcBef>
            <a:spcAft>
              <a:spcPct val="35000"/>
            </a:spcAft>
            <a:buNone/>
          </a:pPr>
          <a:r>
            <a:rPr lang="en-GB" sz="1100" i="1" kern="1200" dirty="0"/>
            <a:t>Facility Address: 123 West Main Street., Anytown, RI 02809</a:t>
          </a:r>
        </a:p>
      </dsp:txBody>
      <dsp:txXfrm>
        <a:off x="4305415" y="2216988"/>
        <a:ext cx="1569270" cy="1387594"/>
      </dsp:txXfrm>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6.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1737"/>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5265809" y="0"/>
            <a:ext cx="4028440" cy="351737"/>
          </a:xfrm>
          <a:prstGeom prst="rect">
            <a:avLst/>
          </a:prstGeom>
        </p:spPr>
        <p:txBody>
          <a:bodyPr vert="horz" lIns="91440" tIns="45720" rIns="91440" bIns="45720" rtlCol="0"/>
          <a:lstStyle>
            <a:lvl1pPr algn="r">
              <a:defRPr sz="1200"/>
            </a:lvl1pPr>
          </a:lstStyle>
          <a:p>
            <a:fld id="{CCA45971-DD03-415F-A75D-1B312B04D19C}" type="datetimeFigureOut">
              <a:rPr lang="en-GB" smtClean="0"/>
              <a:t>16/10/2018</a:t>
            </a:fld>
            <a:endParaRPr lang="en-GB" dirty="0"/>
          </a:p>
        </p:txBody>
      </p:sp>
      <p:sp>
        <p:nvSpPr>
          <p:cNvPr id="4" name="Footer Placeholder 3"/>
          <p:cNvSpPr>
            <a:spLocks noGrp="1"/>
          </p:cNvSpPr>
          <p:nvPr>
            <p:ph type="ftr" sz="quarter" idx="2"/>
          </p:nvPr>
        </p:nvSpPr>
        <p:spPr>
          <a:xfrm>
            <a:off x="0" y="6658665"/>
            <a:ext cx="4028440" cy="351736"/>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5265809" y="6658665"/>
            <a:ext cx="4028440" cy="351736"/>
          </a:xfrm>
          <a:prstGeom prst="rect">
            <a:avLst/>
          </a:prstGeom>
        </p:spPr>
        <p:txBody>
          <a:bodyPr vert="horz" lIns="91440" tIns="45720" rIns="91440" bIns="45720" rtlCol="0" anchor="b"/>
          <a:lstStyle>
            <a:lvl1pPr algn="r">
              <a:defRPr sz="1200"/>
            </a:lvl1pPr>
          </a:lstStyle>
          <a:p>
            <a:fld id="{4FFFCFD5-A0E6-4358-9E89-59A5DDDECACD}" type="slidenum">
              <a:rPr lang="en-GB" smtClean="0"/>
              <a:t>‹#›</a:t>
            </a:fld>
            <a:endParaRPr lang="en-GB" dirty="0"/>
          </a:p>
        </p:txBody>
      </p:sp>
    </p:spTree>
    <p:extLst>
      <p:ext uri="{BB962C8B-B14F-4D97-AF65-F5344CB8AC3E}">
        <p14:creationId xmlns:p14="http://schemas.microsoft.com/office/powerpoint/2010/main" val="31676401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1737"/>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265809" y="0"/>
            <a:ext cx="4028440" cy="351737"/>
          </a:xfrm>
          <a:prstGeom prst="rect">
            <a:avLst/>
          </a:prstGeom>
        </p:spPr>
        <p:txBody>
          <a:bodyPr vert="horz" lIns="91440" tIns="45720" rIns="91440" bIns="45720" rtlCol="0"/>
          <a:lstStyle>
            <a:lvl1pPr algn="r">
              <a:defRPr sz="1200"/>
            </a:lvl1pPr>
          </a:lstStyle>
          <a:p>
            <a:fld id="{E58DF436-02EB-4EC0-A036-39977834871D}" type="datetimeFigureOut">
              <a:rPr lang="en-US" smtClean="0"/>
              <a:t>10/16/2018</a:t>
            </a:fld>
            <a:endParaRPr lang="en-US" dirty="0"/>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29640" y="3373755"/>
            <a:ext cx="7437120" cy="276034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5"/>
            <a:ext cx="4028440" cy="351736"/>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5809" y="6658665"/>
            <a:ext cx="4028440" cy="351736"/>
          </a:xfrm>
          <a:prstGeom prst="rect">
            <a:avLst/>
          </a:prstGeom>
        </p:spPr>
        <p:txBody>
          <a:bodyPr vert="horz" lIns="91440" tIns="45720" rIns="91440" bIns="45720" rtlCol="0" anchor="b"/>
          <a:lstStyle>
            <a:lvl1pPr algn="r">
              <a:defRPr sz="1200"/>
            </a:lvl1pPr>
          </a:lstStyle>
          <a:p>
            <a:fld id="{DB6936DC-B9BB-4253-A1EC-F12F05E0E802}" type="slidenum">
              <a:rPr lang="en-US" smtClean="0"/>
              <a:t>‹#›</a:t>
            </a:fld>
            <a:endParaRPr lang="en-US" dirty="0"/>
          </a:p>
        </p:txBody>
      </p:sp>
    </p:spTree>
    <p:extLst>
      <p:ext uri="{BB962C8B-B14F-4D97-AF65-F5344CB8AC3E}">
        <p14:creationId xmlns:p14="http://schemas.microsoft.com/office/powerpoint/2010/main" val="1654844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dirty="0">
              <a:latin typeface="+mj-lt"/>
            </a:endParaRPr>
          </a:p>
        </p:txBody>
      </p:sp>
      <p:sp>
        <p:nvSpPr>
          <p:cNvPr id="4" name="Slide Number Placeholder 3"/>
          <p:cNvSpPr>
            <a:spLocks noGrp="1"/>
          </p:cNvSpPr>
          <p:nvPr>
            <p:ph type="sldNum" sz="quarter" idx="10"/>
          </p:nvPr>
        </p:nvSpPr>
        <p:spPr/>
        <p:txBody>
          <a:bodyPr/>
          <a:lstStyle/>
          <a:p>
            <a:fld id="{DB6936DC-B9BB-4253-A1EC-F12F05E0E802}" type="slidenum">
              <a:rPr lang="en-US" smtClean="0"/>
              <a:t>1</a:t>
            </a:fld>
            <a:endParaRPr lang="en-US" dirty="0"/>
          </a:p>
        </p:txBody>
      </p:sp>
    </p:spTree>
    <p:extLst>
      <p:ext uri="{BB962C8B-B14F-4D97-AF65-F5344CB8AC3E}">
        <p14:creationId xmlns:p14="http://schemas.microsoft.com/office/powerpoint/2010/main" val="42865932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59050" y="869950"/>
            <a:ext cx="4178300" cy="2351088"/>
          </a:xfrm>
        </p:spPr>
      </p:sp>
      <p:sp>
        <p:nvSpPr>
          <p:cNvPr id="3" name="Notes Placeholder 2"/>
          <p:cNvSpPr>
            <a:spLocks noGrp="1"/>
          </p:cNvSpPr>
          <p:nvPr>
            <p:ph type="body" idx="1"/>
          </p:nvPr>
        </p:nvSpPr>
        <p:spPr/>
        <p:txBody>
          <a:bodyPr/>
          <a:lstStyle/>
          <a:p>
            <a:r>
              <a:rPr lang="en-GB" dirty="0"/>
              <a:t>Portions in red are what changed fro</a:t>
            </a:r>
            <a:r>
              <a:rPr lang="en-GB" baseline="0" dirty="0"/>
              <a:t>m initial record.</a:t>
            </a:r>
          </a:p>
          <a:p>
            <a:r>
              <a:rPr lang="en-GB" baseline="0" dirty="0"/>
              <a:t>More information about the this is available on the web under FRS Technical Documentation in a file called ‘FRS-parser and standardization’. It describes the process in detail.</a:t>
            </a:r>
          </a:p>
          <a:p>
            <a:endParaRPr lang="en-GB" baseline="0" dirty="0"/>
          </a:p>
          <a:p>
            <a:r>
              <a:rPr lang="en-GB" baseline="0" dirty="0"/>
              <a:t>The standardization process is summarized in the following three steps:</a:t>
            </a:r>
          </a:p>
          <a:p>
            <a:pPr marL="685800" lvl="1" indent="-228600">
              <a:buAutoNum type="arabicPeriod"/>
            </a:pPr>
            <a:r>
              <a:rPr lang="en-US" sz="1200" kern="1200" dirty="0">
                <a:solidFill>
                  <a:schemeClr val="tx1"/>
                </a:solidFill>
                <a:effectLst/>
                <a:latin typeface="+mn-lt"/>
                <a:ea typeface="+mn-ea"/>
                <a:cs typeface="+mn-cs"/>
              </a:rPr>
              <a:t>FRS</a:t>
            </a:r>
            <a:r>
              <a:rPr lang="en-US" sz="1200" kern="1200" baseline="0" dirty="0">
                <a:solidFill>
                  <a:schemeClr val="tx1"/>
                </a:solidFill>
                <a:effectLst/>
                <a:latin typeface="+mn-lt"/>
                <a:ea typeface="+mn-ea"/>
                <a:cs typeface="+mn-cs"/>
              </a:rPr>
              <a:t> attempts to geocode the address. If it passes geocoding (does not flunk), FRS populates the geocoded address data in the standardized fields in FRS and continues with the integration process.</a:t>
            </a:r>
          </a:p>
          <a:p>
            <a:pPr marL="685800" lvl="1" indent="-228600">
              <a:buAutoNum type="arabicPeriod"/>
            </a:pPr>
            <a:r>
              <a:rPr lang="en-US" sz="1200" kern="1200" baseline="0" dirty="0">
                <a:solidFill>
                  <a:schemeClr val="tx1"/>
                </a:solidFill>
                <a:effectLst/>
                <a:latin typeface="+mn-lt"/>
                <a:ea typeface="+mn-ea"/>
                <a:cs typeface="+mn-cs"/>
              </a:rPr>
              <a:t>If the record does not pass geocoding (flunks), FRS uses the old FRS address standardization routines to standardize the provided data and populates the standardized address fields in FRS with those values.</a:t>
            </a:r>
          </a:p>
          <a:p>
            <a:pPr marL="685800" lvl="1" indent="-228600">
              <a:buAutoNum type="arabicPeriod"/>
            </a:pPr>
            <a:r>
              <a:rPr lang="en-US" sz="1200" kern="1200" baseline="0" dirty="0">
                <a:solidFill>
                  <a:schemeClr val="tx1"/>
                </a:solidFill>
                <a:effectLst/>
                <a:latin typeface="+mn-lt"/>
                <a:ea typeface="+mn-ea"/>
                <a:cs typeface="+mn-cs"/>
              </a:rPr>
              <a:t>The standardized address fields (either populated by the geocoder or the “old” standardization routine) are used to evaluate potential linkages.</a:t>
            </a:r>
            <a:br>
              <a:rPr lang="en-US" sz="1200" kern="1200" dirty="0">
                <a:solidFill>
                  <a:schemeClr val="tx1"/>
                </a:solidFill>
                <a:effectLst/>
                <a:latin typeface="+mn-lt"/>
                <a:ea typeface="+mn-ea"/>
                <a:cs typeface="+mn-cs"/>
              </a:rPr>
            </a:br>
            <a:endParaRPr lang="en-GB" dirty="0"/>
          </a:p>
        </p:txBody>
      </p:sp>
      <p:sp>
        <p:nvSpPr>
          <p:cNvPr id="4" name="Slide Number Placeholder 3"/>
          <p:cNvSpPr>
            <a:spLocks noGrp="1"/>
          </p:cNvSpPr>
          <p:nvPr>
            <p:ph type="sldNum" sz="quarter" idx="10"/>
          </p:nvPr>
        </p:nvSpPr>
        <p:spPr/>
        <p:txBody>
          <a:bodyPr/>
          <a:lstStyle/>
          <a:p>
            <a:fld id="{12C4D5E0-1F3E-471E-A1DB-3E4FC7336416}" type="slidenum">
              <a:rPr lang="en-US" smtClean="0"/>
              <a:t>19</a:t>
            </a:fld>
            <a:endParaRPr lang="en-US" dirty="0"/>
          </a:p>
        </p:txBody>
      </p:sp>
    </p:spTree>
    <p:extLst>
      <p:ext uri="{BB962C8B-B14F-4D97-AF65-F5344CB8AC3E}">
        <p14:creationId xmlns:p14="http://schemas.microsoft.com/office/powerpoint/2010/main" val="1134796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Do not go into details but illustrate the number and potential</a:t>
            </a:r>
            <a:r>
              <a:rPr lang="en-GB" baseline="0" dirty="0"/>
              <a:t> complexity of codes.</a:t>
            </a:r>
            <a:endParaRPr lang="en-GB" dirty="0"/>
          </a:p>
        </p:txBody>
      </p:sp>
      <p:sp>
        <p:nvSpPr>
          <p:cNvPr id="4" name="Slide Number Placeholder 3"/>
          <p:cNvSpPr>
            <a:spLocks noGrp="1"/>
          </p:cNvSpPr>
          <p:nvPr>
            <p:ph type="sldNum" sz="quarter" idx="10"/>
          </p:nvPr>
        </p:nvSpPr>
        <p:spPr/>
        <p:txBody>
          <a:bodyPr/>
          <a:lstStyle/>
          <a:p>
            <a:fld id="{12C4D5E0-1F3E-471E-A1DB-3E4FC7336416}" type="slidenum">
              <a:rPr lang="en-US" smtClean="0"/>
              <a:t>21</a:t>
            </a:fld>
            <a:endParaRPr lang="en-US" dirty="0"/>
          </a:p>
        </p:txBody>
      </p:sp>
    </p:spTree>
    <p:extLst>
      <p:ext uri="{BB962C8B-B14F-4D97-AF65-F5344CB8AC3E}">
        <p14:creationId xmlns:p14="http://schemas.microsoft.com/office/powerpoint/2010/main" val="20254601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B6936DC-B9BB-4253-A1EC-F12F05E0E802}" type="slidenum">
              <a:rPr lang="en-US" smtClean="0"/>
              <a:t>22</a:t>
            </a:fld>
            <a:endParaRPr lang="en-US" dirty="0"/>
          </a:p>
        </p:txBody>
      </p:sp>
    </p:spTree>
    <p:extLst>
      <p:ext uri="{BB962C8B-B14F-4D97-AF65-F5344CB8AC3E}">
        <p14:creationId xmlns:p14="http://schemas.microsoft.com/office/powerpoint/2010/main" val="6186036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Registry records are updated when FRS receives a new program facility record</a:t>
            </a:r>
            <a:r>
              <a:rPr lang="en-GB" baseline="0" dirty="0"/>
              <a:t> that is not linked to an existing record.</a:t>
            </a:r>
          </a:p>
          <a:p>
            <a:endParaRPr lang="en-GB" baseline="0" dirty="0"/>
          </a:p>
          <a:p>
            <a:r>
              <a:rPr lang="en-GB" baseline="0" dirty="0"/>
              <a:t>Registry records are updated when an FRS data steward updates data in FLA, when FRS receives an updated program record, a new program record (newly linked), or as part of weekly GIS processing. </a:t>
            </a:r>
          </a:p>
          <a:p>
            <a:endParaRPr lang="en-GB" dirty="0"/>
          </a:p>
        </p:txBody>
      </p:sp>
      <p:sp>
        <p:nvSpPr>
          <p:cNvPr id="4" name="Slide Number Placeholder 3"/>
          <p:cNvSpPr>
            <a:spLocks noGrp="1"/>
          </p:cNvSpPr>
          <p:nvPr>
            <p:ph type="sldNum" sz="quarter" idx="10"/>
          </p:nvPr>
        </p:nvSpPr>
        <p:spPr/>
        <p:txBody>
          <a:bodyPr/>
          <a:lstStyle/>
          <a:p>
            <a:fld id="{DB6936DC-B9BB-4253-A1EC-F12F05E0E802}" type="slidenum">
              <a:rPr lang="en-US" smtClean="0"/>
              <a:t>24</a:t>
            </a:fld>
            <a:endParaRPr lang="en-US" dirty="0"/>
          </a:p>
        </p:txBody>
      </p:sp>
    </p:spTree>
    <p:extLst>
      <p:ext uri="{BB962C8B-B14F-4D97-AF65-F5344CB8AC3E}">
        <p14:creationId xmlns:p14="http://schemas.microsoft.com/office/powerpoint/2010/main" val="757527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is the overall process to update information</a:t>
            </a:r>
            <a:r>
              <a:rPr lang="en-GB" baseline="0" dirty="0"/>
              <a:t> in the registry table.  We won’t cover in detail, but a summary is presented in the next slide.</a:t>
            </a:r>
            <a:endParaRPr lang="en-GB" dirty="0"/>
          </a:p>
        </p:txBody>
      </p:sp>
      <p:sp>
        <p:nvSpPr>
          <p:cNvPr id="4" name="Slide Number Placeholder 3"/>
          <p:cNvSpPr>
            <a:spLocks noGrp="1"/>
          </p:cNvSpPr>
          <p:nvPr>
            <p:ph type="sldNum" sz="quarter" idx="10"/>
          </p:nvPr>
        </p:nvSpPr>
        <p:spPr/>
        <p:txBody>
          <a:bodyPr/>
          <a:lstStyle/>
          <a:p>
            <a:fld id="{12C4D5E0-1F3E-471E-A1DB-3E4FC7336416}" type="slidenum">
              <a:rPr lang="en-US" smtClean="0"/>
              <a:t>25</a:t>
            </a:fld>
            <a:endParaRPr lang="en-US" dirty="0"/>
          </a:p>
        </p:txBody>
      </p:sp>
    </p:spTree>
    <p:extLst>
      <p:ext uri="{BB962C8B-B14F-4D97-AF65-F5344CB8AC3E}">
        <p14:creationId xmlns:p14="http://schemas.microsoft.com/office/powerpoint/2010/main" val="41474695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B6936DC-B9BB-4253-A1EC-F12F05E0E802}" type="slidenum">
              <a:rPr lang="en-US" smtClean="0"/>
              <a:t>26</a:t>
            </a:fld>
            <a:endParaRPr lang="en-US" dirty="0"/>
          </a:p>
        </p:txBody>
      </p:sp>
    </p:spTree>
    <p:extLst>
      <p:ext uri="{BB962C8B-B14F-4D97-AF65-F5344CB8AC3E}">
        <p14:creationId xmlns:p14="http://schemas.microsoft.com/office/powerpoint/2010/main" val="22882158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B6936DC-B9BB-4253-A1EC-F12F05E0E802}" type="slidenum">
              <a:rPr lang="en-US" smtClean="0"/>
              <a:t>27</a:t>
            </a:fld>
            <a:endParaRPr lang="en-US" dirty="0"/>
          </a:p>
        </p:txBody>
      </p:sp>
    </p:spTree>
    <p:extLst>
      <p:ext uri="{BB962C8B-B14F-4D97-AF65-F5344CB8AC3E}">
        <p14:creationId xmlns:p14="http://schemas.microsoft.com/office/powerpoint/2010/main" val="2340827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B6936DC-B9BB-4253-A1EC-F12F05E0E802}" type="slidenum">
              <a:rPr lang="en-US" smtClean="0"/>
              <a:t>29</a:t>
            </a:fld>
            <a:endParaRPr lang="en-US" dirty="0"/>
          </a:p>
        </p:txBody>
      </p:sp>
    </p:spTree>
    <p:extLst>
      <p:ext uri="{BB962C8B-B14F-4D97-AF65-F5344CB8AC3E}">
        <p14:creationId xmlns:p14="http://schemas.microsoft.com/office/powerpoint/2010/main" val="19163670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B6936DC-B9BB-4253-A1EC-F12F05E0E802}" type="slidenum">
              <a:rPr lang="en-US" smtClean="0"/>
              <a:t>30</a:t>
            </a:fld>
            <a:endParaRPr lang="en-US" dirty="0"/>
          </a:p>
        </p:txBody>
      </p:sp>
    </p:spTree>
    <p:extLst>
      <p:ext uri="{BB962C8B-B14F-4D97-AF65-F5344CB8AC3E}">
        <p14:creationId xmlns:p14="http://schemas.microsoft.com/office/powerpoint/2010/main" val="24486567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6936DC-B9BB-4253-A1EC-F12F05E0E802}" type="slidenum">
              <a:rPr lang="en-US" smtClean="0"/>
              <a:t>34</a:t>
            </a:fld>
            <a:endParaRPr lang="en-US" dirty="0"/>
          </a:p>
        </p:txBody>
      </p:sp>
    </p:spTree>
    <p:extLst>
      <p:ext uri="{BB962C8B-B14F-4D97-AF65-F5344CB8AC3E}">
        <p14:creationId xmlns:p14="http://schemas.microsoft.com/office/powerpoint/2010/main" val="258393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 zoomed out view of the previous facility location. Now we can see it is adjacent to the Chesapeake Bay.</a:t>
            </a:r>
          </a:p>
        </p:txBody>
      </p:sp>
      <p:sp>
        <p:nvSpPr>
          <p:cNvPr id="4" name="Slide Number Placeholder 3"/>
          <p:cNvSpPr>
            <a:spLocks noGrp="1"/>
          </p:cNvSpPr>
          <p:nvPr>
            <p:ph type="sldNum" sz="quarter" idx="10"/>
          </p:nvPr>
        </p:nvSpPr>
        <p:spPr/>
        <p:txBody>
          <a:bodyPr/>
          <a:lstStyle/>
          <a:p>
            <a:fld id="{DB6936DC-B9BB-4253-A1EC-F12F05E0E802}" type="slidenum">
              <a:rPr lang="en-US" smtClean="0"/>
              <a:t>4</a:t>
            </a:fld>
            <a:endParaRPr lang="en-US" dirty="0"/>
          </a:p>
        </p:txBody>
      </p:sp>
    </p:spTree>
    <p:extLst>
      <p:ext uri="{BB962C8B-B14F-4D97-AF65-F5344CB8AC3E}">
        <p14:creationId xmlns:p14="http://schemas.microsoft.com/office/powerpoint/2010/main" val="42243254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Highlight differences</a:t>
            </a:r>
            <a:r>
              <a:rPr lang="en-GB" baseline="0" dirty="0"/>
              <a:t> in what is being shown.</a:t>
            </a:r>
            <a:endParaRPr lang="en-GB" dirty="0"/>
          </a:p>
        </p:txBody>
      </p:sp>
      <p:sp>
        <p:nvSpPr>
          <p:cNvPr id="4" name="Slide Number Placeholder 3"/>
          <p:cNvSpPr>
            <a:spLocks noGrp="1"/>
          </p:cNvSpPr>
          <p:nvPr>
            <p:ph type="sldNum" sz="quarter" idx="10"/>
          </p:nvPr>
        </p:nvSpPr>
        <p:spPr/>
        <p:txBody>
          <a:bodyPr/>
          <a:lstStyle/>
          <a:p>
            <a:fld id="{DB6936DC-B9BB-4253-A1EC-F12F05E0E802}" type="slidenum">
              <a:rPr lang="en-US" smtClean="0"/>
              <a:t>36</a:t>
            </a:fld>
            <a:endParaRPr lang="en-US" dirty="0"/>
          </a:p>
        </p:txBody>
      </p:sp>
    </p:spTree>
    <p:extLst>
      <p:ext uri="{BB962C8B-B14F-4D97-AF65-F5344CB8AC3E}">
        <p14:creationId xmlns:p14="http://schemas.microsoft.com/office/powerpoint/2010/main" val="7068120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B6936DC-B9BB-4253-A1EC-F12F05E0E802}" type="slidenum">
              <a:rPr lang="en-US" smtClean="0"/>
              <a:t>39</a:t>
            </a:fld>
            <a:endParaRPr lang="en-US" dirty="0"/>
          </a:p>
        </p:txBody>
      </p:sp>
    </p:spTree>
    <p:extLst>
      <p:ext uri="{BB962C8B-B14F-4D97-AF65-F5344CB8AC3E}">
        <p14:creationId xmlns:p14="http://schemas.microsoft.com/office/powerpoint/2010/main" val="22513193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B6936DC-B9BB-4253-A1EC-F12F05E0E802}" type="slidenum">
              <a:rPr lang="en-US" smtClean="0"/>
              <a:t>52</a:t>
            </a:fld>
            <a:endParaRPr lang="en-US" dirty="0"/>
          </a:p>
        </p:txBody>
      </p:sp>
    </p:spTree>
    <p:extLst>
      <p:ext uri="{BB962C8B-B14F-4D97-AF65-F5344CB8AC3E}">
        <p14:creationId xmlns:p14="http://schemas.microsoft.com/office/powerpoint/2010/main" val="4546460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6936DC-B9BB-4253-A1EC-F12F05E0E802}" type="slidenum">
              <a:rPr lang="en-US" smtClean="0"/>
              <a:t>53</a:t>
            </a:fld>
            <a:endParaRPr lang="en-US" dirty="0"/>
          </a:p>
        </p:txBody>
      </p:sp>
    </p:spTree>
    <p:extLst>
      <p:ext uri="{BB962C8B-B14F-4D97-AF65-F5344CB8AC3E}">
        <p14:creationId xmlns:p14="http://schemas.microsoft.com/office/powerpoint/2010/main" val="291845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FRS</a:t>
            </a:r>
            <a:r>
              <a:rPr lang="en-GB" baseline="0" dirty="0"/>
              <a:t> receives data from many other sources including:</a:t>
            </a:r>
          </a:p>
          <a:p>
            <a:pPr marL="171450" indent="-171450">
              <a:buFontTx/>
              <a:buChar char="-"/>
            </a:pPr>
            <a:r>
              <a:rPr lang="en-GB" baseline="0" dirty="0"/>
              <a:t>EPA Program Systems</a:t>
            </a:r>
          </a:p>
          <a:p>
            <a:pPr marL="171450" indent="-171450">
              <a:buFontTx/>
              <a:buChar char="-"/>
            </a:pPr>
            <a:r>
              <a:rPr lang="en-GB" baseline="0" dirty="0"/>
              <a:t>States and Tribal Partners</a:t>
            </a:r>
          </a:p>
          <a:p>
            <a:pPr marL="171450" indent="-171450">
              <a:buFontTx/>
              <a:buChar char="-"/>
            </a:pPr>
            <a:r>
              <a:rPr lang="en-GB" baseline="0" dirty="0"/>
              <a:t>Industry Reporters via the Facility Widget and CDX Programs</a:t>
            </a:r>
          </a:p>
          <a:p>
            <a:pPr marL="171450" indent="-171450">
              <a:buFontTx/>
              <a:buChar char="-"/>
            </a:pPr>
            <a:r>
              <a:rPr lang="en-GB" baseline="0" dirty="0"/>
              <a:t>Other Federal Data Sets</a:t>
            </a:r>
          </a:p>
          <a:p>
            <a:pPr marL="171450" indent="-171450">
              <a:buFontTx/>
              <a:buChar char="-"/>
            </a:pPr>
            <a:endParaRPr lang="en-GB" baseline="0" dirty="0"/>
          </a:p>
          <a:p>
            <a:pPr marL="0" indent="0">
              <a:buFontTx/>
              <a:buNone/>
            </a:pPr>
            <a:r>
              <a:rPr lang="en-GB" dirty="0"/>
              <a:t>This</a:t>
            </a:r>
            <a:r>
              <a:rPr lang="en-GB" baseline="0" dirty="0"/>
              <a:t> diagram represents a schematic of what a registry record is composed of and what can change it.</a:t>
            </a:r>
            <a:endParaRPr lang="en-GB" dirty="0"/>
          </a:p>
          <a:p>
            <a:endParaRPr lang="en-GB" dirty="0"/>
          </a:p>
        </p:txBody>
      </p:sp>
      <p:sp>
        <p:nvSpPr>
          <p:cNvPr id="4" name="Slide Number Placeholder 3"/>
          <p:cNvSpPr>
            <a:spLocks noGrp="1"/>
          </p:cNvSpPr>
          <p:nvPr>
            <p:ph type="sldNum" sz="quarter" idx="10"/>
          </p:nvPr>
        </p:nvSpPr>
        <p:spPr/>
        <p:txBody>
          <a:bodyPr/>
          <a:lstStyle/>
          <a:p>
            <a:fld id="{DB6936DC-B9BB-4253-A1EC-F12F05E0E802}" type="slidenum">
              <a:rPr lang="en-US" smtClean="0"/>
              <a:t>7</a:t>
            </a:fld>
            <a:endParaRPr lang="en-US" dirty="0"/>
          </a:p>
        </p:txBody>
      </p:sp>
    </p:spTree>
    <p:extLst>
      <p:ext uri="{BB962C8B-B14F-4D97-AF65-F5344CB8AC3E}">
        <p14:creationId xmlns:p14="http://schemas.microsoft.com/office/powerpoint/2010/main" val="3543999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late 2016, EPA</a:t>
            </a:r>
            <a:r>
              <a:rPr lang="en-US" baseline="0" dirty="0"/>
              <a:t> expanded the FRS data model to enable sub-facility data management. This allowed us to capture more granularity at a facility.</a:t>
            </a:r>
          </a:p>
          <a:p>
            <a:r>
              <a:rPr lang="en-US" baseline="0" dirty="0"/>
              <a:t>Current sub-facility data is focused on supporting the Clean Air Act, but this will be further expanded to manage data for other media.</a:t>
            </a:r>
            <a:endParaRPr lang="en-US" dirty="0"/>
          </a:p>
          <a:p>
            <a:endParaRPr lang="en-US" dirty="0"/>
          </a:p>
        </p:txBody>
      </p:sp>
      <p:sp>
        <p:nvSpPr>
          <p:cNvPr id="4" name="Slide Number Placeholder 3"/>
          <p:cNvSpPr>
            <a:spLocks noGrp="1"/>
          </p:cNvSpPr>
          <p:nvPr>
            <p:ph type="sldNum" sz="quarter" idx="10"/>
          </p:nvPr>
        </p:nvSpPr>
        <p:spPr/>
        <p:txBody>
          <a:bodyPr/>
          <a:lstStyle/>
          <a:p>
            <a:fld id="{C19439B5-44EA-4600-9B14-1670088970B9}" type="slidenum">
              <a:rPr lang="en-US" smtClean="0"/>
              <a:t>10</a:t>
            </a:fld>
            <a:endParaRPr lang="en-US" dirty="0"/>
          </a:p>
        </p:txBody>
      </p:sp>
    </p:spTree>
    <p:extLst>
      <p:ext uri="{BB962C8B-B14F-4D97-AF65-F5344CB8AC3E}">
        <p14:creationId xmlns:p14="http://schemas.microsoft.com/office/powerpoint/2010/main" val="1954233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next series of slides describe how the FRS</a:t>
            </a:r>
            <a:r>
              <a:rPr lang="en-GB" baseline="0" dirty="0"/>
              <a:t> registry record is populated.</a:t>
            </a:r>
            <a:endParaRPr lang="en-GB" dirty="0"/>
          </a:p>
        </p:txBody>
      </p:sp>
      <p:sp>
        <p:nvSpPr>
          <p:cNvPr id="4" name="Slide Number Placeholder 3"/>
          <p:cNvSpPr>
            <a:spLocks noGrp="1"/>
          </p:cNvSpPr>
          <p:nvPr>
            <p:ph type="sldNum" sz="quarter" idx="10"/>
          </p:nvPr>
        </p:nvSpPr>
        <p:spPr/>
        <p:txBody>
          <a:bodyPr/>
          <a:lstStyle/>
          <a:p>
            <a:fld id="{DB6936DC-B9BB-4253-A1EC-F12F05E0E802}" type="slidenum">
              <a:rPr lang="en-US" smtClean="0"/>
              <a:t>13</a:t>
            </a:fld>
            <a:endParaRPr lang="en-US" dirty="0"/>
          </a:p>
        </p:txBody>
      </p:sp>
    </p:spTree>
    <p:extLst>
      <p:ext uri="{BB962C8B-B14F-4D97-AF65-F5344CB8AC3E}">
        <p14:creationId xmlns:p14="http://schemas.microsoft.com/office/powerpoint/2010/main" val="2489902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a number</a:t>
            </a:r>
            <a:r>
              <a:rPr lang="en-GB" baseline="0" dirty="0"/>
              <a:t> of processes at work to populate the FRS registry record</a:t>
            </a:r>
            <a:endParaRPr lang="en-GB" dirty="0"/>
          </a:p>
        </p:txBody>
      </p:sp>
      <p:sp>
        <p:nvSpPr>
          <p:cNvPr id="4" name="Slide Number Placeholder 3"/>
          <p:cNvSpPr>
            <a:spLocks noGrp="1"/>
          </p:cNvSpPr>
          <p:nvPr>
            <p:ph type="sldNum" sz="quarter" idx="10"/>
          </p:nvPr>
        </p:nvSpPr>
        <p:spPr/>
        <p:txBody>
          <a:bodyPr/>
          <a:lstStyle/>
          <a:p>
            <a:fld id="{DB6936DC-B9BB-4253-A1EC-F12F05E0E802}" type="slidenum">
              <a:rPr lang="en-US" smtClean="0"/>
              <a:t>14</a:t>
            </a:fld>
            <a:endParaRPr lang="en-US" dirty="0"/>
          </a:p>
        </p:txBody>
      </p:sp>
    </p:spTree>
    <p:extLst>
      <p:ext uri="{BB962C8B-B14F-4D97-AF65-F5344CB8AC3E}">
        <p14:creationId xmlns:p14="http://schemas.microsoft.com/office/powerpoint/2010/main" val="2363348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will first</a:t>
            </a:r>
            <a:r>
              <a:rPr lang="en-GB" baseline="0" dirty="0"/>
              <a:t> discuss geocoding</a:t>
            </a:r>
            <a:endParaRPr lang="en-GB" dirty="0"/>
          </a:p>
        </p:txBody>
      </p:sp>
      <p:sp>
        <p:nvSpPr>
          <p:cNvPr id="4" name="Slide Number Placeholder 3"/>
          <p:cNvSpPr>
            <a:spLocks noGrp="1"/>
          </p:cNvSpPr>
          <p:nvPr>
            <p:ph type="sldNum" sz="quarter" idx="10"/>
          </p:nvPr>
        </p:nvSpPr>
        <p:spPr/>
        <p:txBody>
          <a:bodyPr/>
          <a:lstStyle/>
          <a:p>
            <a:fld id="{DB6936DC-B9BB-4253-A1EC-F12F05E0E802}" type="slidenum">
              <a:rPr lang="en-US" smtClean="0"/>
              <a:t>15</a:t>
            </a:fld>
            <a:endParaRPr lang="en-US" dirty="0"/>
          </a:p>
        </p:txBody>
      </p:sp>
    </p:spTree>
    <p:extLst>
      <p:ext uri="{BB962C8B-B14F-4D97-AF65-F5344CB8AC3E}">
        <p14:creationId xmlns:p14="http://schemas.microsoft.com/office/powerpoint/2010/main" val="32817106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B6936DC-B9BB-4253-A1EC-F12F05E0E802}" type="slidenum">
              <a:rPr lang="en-US" smtClean="0"/>
              <a:t>17</a:t>
            </a:fld>
            <a:endParaRPr lang="en-US" dirty="0"/>
          </a:p>
        </p:txBody>
      </p:sp>
    </p:spTree>
    <p:extLst>
      <p:ext uri="{BB962C8B-B14F-4D97-AF65-F5344CB8AC3E}">
        <p14:creationId xmlns:p14="http://schemas.microsoft.com/office/powerpoint/2010/main" val="1471648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standardization and validation processes are important when handling such a large number of incoming data records, which may use different naming conventions. In order for records to be merged, the standardization process is integral.</a:t>
            </a:r>
          </a:p>
          <a:p>
            <a:endParaRPr lang="en-GB" dirty="0"/>
          </a:p>
        </p:txBody>
      </p:sp>
      <p:sp>
        <p:nvSpPr>
          <p:cNvPr id="4" name="Slide Number Placeholder 3"/>
          <p:cNvSpPr>
            <a:spLocks noGrp="1"/>
          </p:cNvSpPr>
          <p:nvPr>
            <p:ph type="sldNum" sz="quarter" idx="10"/>
          </p:nvPr>
        </p:nvSpPr>
        <p:spPr/>
        <p:txBody>
          <a:bodyPr/>
          <a:lstStyle/>
          <a:p>
            <a:fld id="{12C4D5E0-1F3E-471E-A1DB-3E4FC7336416}" type="slidenum">
              <a:rPr lang="en-US" smtClean="0"/>
              <a:t>18</a:t>
            </a:fld>
            <a:endParaRPr lang="en-US" dirty="0"/>
          </a:p>
        </p:txBody>
      </p:sp>
    </p:spTree>
    <p:extLst>
      <p:ext uri="{BB962C8B-B14F-4D97-AF65-F5344CB8AC3E}">
        <p14:creationId xmlns:p14="http://schemas.microsoft.com/office/powerpoint/2010/main" val="2115738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D24FCA3-C810-4052-AB99-A6F32F7E3685}" type="datetime1">
              <a:rPr lang="en-US" smtClean="0"/>
              <a:t>10/16/2018</a:t>
            </a:fld>
            <a:endParaRPr lang="en-US" dirty="0"/>
          </a:p>
        </p:txBody>
      </p:sp>
      <p:sp>
        <p:nvSpPr>
          <p:cNvPr id="5" name="Footer Placeholder 4"/>
          <p:cNvSpPr>
            <a:spLocks noGrp="1"/>
          </p:cNvSpPr>
          <p:nvPr>
            <p:ph type="ftr" sz="quarter" idx="11"/>
          </p:nvPr>
        </p:nvSpPr>
        <p:spPr/>
        <p:txBody>
          <a:bodyPr/>
          <a:lstStyle/>
          <a:p>
            <a:r>
              <a:rPr lang="en-US" dirty="0"/>
              <a:t>EE2018</a:t>
            </a:r>
          </a:p>
        </p:txBody>
      </p:sp>
      <p:sp>
        <p:nvSpPr>
          <p:cNvPr id="6" name="Slide Number Placeholder 5"/>
          <p:cNvSpPr>
            <a:spLocks noGrp="1"/>
          </p:cNvSpPr>
          <p:nvPr>
            <p:ph type="sldNum" sz="quarter" idx="12"/>
          </p:nvPr>
        </p:nvSpPr>
        <p:spPr/>
        <p:txBody>
          <a:bodyPr/>
          <a:lstStyle/>
          <a:p>
            <a:fld id="{B9FE0A84-F202-4CCA-9EFD-E04BBD470AC6}"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118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E772A9-FF9F-49F8-851B-1C4182A4A151}" type="datetime1">
              <a:rPr lang="en-US" smtClean="0"/>
              <a:t>10/16/2018</a:t>
            </a:fld>
            <a:endParaRPr lang="en-US" dirty="0"/>
          </a:p>
        </p:txBody>
      </p:sp>
      <p:sp>
        <p:nvSpPr>
          <p:cNvPr id="5" name="Footer Placeholder 4"/>
          <p:cNvSpPr>
            <a:spLocks noGrp="1"/>
          </p:cNvSpPr>
          <p:nvPr>
            <p:ph type="ftr" sz="quarter" idx="11"/>
          </p:nvPr>
        </p:nvSpPr>
        <p:spPr/>
        <p:txBody>
          <a:bodyPr/>
          <a:lstStyle/>
          <a:p>
            <a:r>
              <a:rPr lang="en-US" dirty="0"/>
              <a:t>EE2018</a:t>
            </a:r>
          </a:p>
        </p:txBody>
      </p:sp>
      <p:sp>
        <p:nvSpPr>
          <p:cNvPr id="6" name="Slide Number Placeholder 5"/>
          <p:cNvSpPr>
            <a:spLocks noGrp="1"/>
          </p:cNvSpPr>
          <p:nvPr>
            <p:ph type="sldNum" sz="quarter" idx="12"/>
          </p:nvPr>
        </p:nvSpPr>
        <p:spPr/>
        <p:txBody>
          <a:bodyPr/>
          <a:lstStyle/>
          <a:p>
            <a:fld id="{B9FE0A84-F202-4CCA-9EFD-E04BBD470AC6}" type="slidenum">
              <a:rPr lang="en-US" smtClean="0"/>
              <a:t>‹#›</a:t>
            </a:fld>
            <a:endParaRPr lang="en-US" dirty="0"/>
          </a:p>
        </p:txBody>
      </p:sp>
    </p:spTree>
    <p:extLst>
      <p:ext uri="{BB962C8B-B14F-4D97-AF65-F5344CB8AC3E}">
        <p14:creationId xmlns:p14="http://schemas.microsoft.com/office/powerpoint/2010/main" val="1012473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DCC762-2B9B-4030-875E-7EC2DFB01E9C}" type="datetime1">
              <a:rPr lang="en-US" smtClean="0"/>
              <a:t>10/16/2018</a:t>
            </a:fld>
            <a:endParaRPr lang="en-US" dirty="0"/>
          </a:p>
        </p:txBody>
      </p:sp>
      <p:sp>
        <p:nvSpPr>
          <p:cNvPr id="5" name="Footer Placeholder 4"/>
          <p:cNvSpPr>
            <a:spLocks noGrp="1"/>
          </p:cNvSpPr>
          <p:nvPr>
            <p:ph type="ftr" sz="quarter" idx="11"/>
          </p:nvPr>
        </p:nvSpPr>
        <p:spPr/>
        <p:txBody>
          <a:bodyPr/>
          <a:lstStyle/>
          <a:p>
            <a:r>
              <a:rPr lang="en-US" dirty="0"/>
              <a:t>EE2018</a:t>
            </a:r>
          </a:p>
        </p:txBody>
      </p:sp>
      <p:sp>
        <p:nvSpPr>
          <p:cNvPr id="6" name="Slide Number Placeholder 5"/>
          <p:cNvSpPr>
            <a:spLocks noGrp="1"/>
          </p:cNvSpPr>
          <p:nvPr>
            <p:ph type="sldNum" sz="quarter" idx="12"/>
          </p:nvPr>
        </p:nvSpPr>
        <p:spPr/>
        <p:txBody>
          <a:bodyPr/>
          <a:lstStyle/>
          <a:p>
            <a:fld id="{B9FE0A84-F202-4CCA-9EFD-E04BBD470AC6}" type="slidenum">
              <a:rPr lang="en-US" smtClean="0"/>
              <a:t>‹#›</a:t>
            </a:fld>
            <a:endParaRPr lang="en-US" dirty="0"/>
          </a:p>
        </p:txBody>
      </p:sp>
    </p:spTree>
    <p:extLst>
      <p:ext uri="{BB962C8B-B14F-4D97-AF65-F5344CB8AC3E}">
        <p14:creationId xmlns:p14="http://schemas.microsoft.com/office/powerpoint/2010/main" val="2326109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283809-0063-4287-918D-9273FC5F18A6}" type="datetime1">
              <a:rPr lang="en-US" smtClean="0"/>
              <a:t>10/16/2018</a:t>
            </a:fld>
            <a:endParaRPr lang="en-US" dirty="0"/>
          </a:p>
        </p:txBody>
      </p:sp>
      <p:sp>
        <p:nvSpPr>
          <p:cNvPr id="5" name="Footer Placeholder 4"/>
          <p:cNvSpPr>
            <a:spLocks noGrp="1"/>
          </p:cNvSpPr>
          <p:nvPr>
            <p:ph type="ftr" sz="quarter" idx="11"/>
          </p:nvPr>
        </p:nvSpPr>
        <p:spPr/>
        <p:txBody>
          <a:bodyPr/>
          <a:lstStyle/>
          <a:p>
            <a:r>
              <a:rPr lang="en-US" dirty="0"/>
              <a:t>EE2018</a:t>
            </a:r>
          </a:p>
        </p:txBody>
      </p:sp>
      <p:sp>
        <p:nvSpPr>
          <p:cNvPr id="6" name="Slide Number Placeholder 5"/>
          <p:cNvSpPr>
            <a:spLocks noGrp="1"/>
          </p:cNvSpPr>
          <p:nvPr>
            <p:ph type="sldNum" sz="quarter" idx="12"/>
          </p:nvPr>
        </p:nvSpPr>
        <p:spPr/>
        <p:txBody>
          <a:bodyPr/>
          <a:lstStyle/>
          <a:p>
            <a:fld id="{B9FE0A84-F202-4CCA-9EFD-E04BBD470AC6}" type="slidenum">
              <a:rPr lang="en-US" smtClean="0"/>
              <a:t>‹#›</a:t>
            </a:fld>
            <a:endParaRPr lang="en-US" dirty="0"/>
          </a:p>
        </p:txBody>
      </p:sp>
    </p:spTree>
    <p:extLst>
      <p:ext uri="{BB962C8B-B14F-4D97-AF65-F5344CB8AC3E}">
        <p14:creationId xmlns:p14="http://schemas.microsoft.com/office/powerpoint/2010/main" val="3621684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151CE2D-51AC-42EF-BCC4-B8707C199212}" type="datetime1">
              <a:rPr lang="en-US" smtClean="0"/>
              <a:t>10/16/2018</a:t>
            </a:fld>
            <a:endParaRPr lang="en-US" dirty="0"/>
          </a:p>
        </p:txBody>
      </p:sp>
      <p:sp>
        <p:nvSpPr>
          <p:cNvPr id="5" name="Footer Placeholder 4"/>
          <p:cNvSpPr>
            <a:spLocks noGrp="1"/>
          </p:cNvSpPr>
          <p:nvPr>
            <p:ph type="ftr" sz="quarter" idx="11"/>
          </p:nvPr>
        </p:nvSpPr>
        <p:spPr/>
        <p:txBody>
          <a:bodyPr/>
          <a:lstStyle/>
          <a:p>
            <a:r>
              <a:rPr lang="en-US" dirty="0"/>
              <a:t>EE2018</a:t>
            </a:r>
          </a:p>
        </p:txBody>
      </p:sp>
      <p:sp>
        <p:nvSpPr>
          <p:cNvPr id="6" name="Slide Number Placeholder 5"/>
          <p:cNvSpPr>
            <a:spLocks noGrp="1"/>
          </p:cNvSpPr>
          <p:nvPr>
            <p:ph type="sldNum" sz="quarter" idx="12"/>
          </p:nvPr>
        </p:nvSpPr>
        <p:spPr/>
        <p:txBody>
          <a:bodyPr/>
          <a:lstStyle/>
          <a:p>
            <a:fld id="{B9FE0A84-F202-4CCA-9EFD-E04BBD470AC6}"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5130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BAB9EBC-444E-4634-A333-39BB85C9E8FF}" type="datetime1">
              <a:rPr lang="en-US" smtClean="0"/>
              <a:t>10/16/2018</a:t>
            </a:fld>
            <a:endParaRPr lang="en-US" dirty="0"/>
          </a:p>
        </p:txBody>
      </p:sp>
      <p:sp>
        <p:nvSpPr>
          <p:cNvPr id="6" name="Footer Placeholder 5"/>
          <p:cNvSpPr>
            <a:spLocks noGrp="1"/>
          </p:cNvSpPr>
          <p:nvPr>
            <p:ph type="ftr" sz="quarter" idx="11"/>
          </p:nvPr>
        </p:nvSpPr>
        <p:spPr/>
        <p:txBody>
          <a:bodyPr/>
          <a:lstStyle/>
          <a:p>
            <a:r>
              <a:rPr lang="en-US" dirty="0"/>
              <a:t>EE2018</a:t>
            </a:r>
          </a:p>
        </p:txBody>
      </p:sp>
      <p:sp>
        <p:nvSpPr>
          <p:cNvPr id="7" name="Slide Number Placeholder 6"/>
          <p:cNvSpPr>
            <a:spLocks noGrp="1"/>
          </p:cNvSpPr>
          <p:nvPr>
            <p:ph type="sldNum" sz="quarter" idx="12"/>
          </p:nvPr>
        </p:nvSpPr>
        <p:spPr/>
        <p:txBody>
          <a:bodyPr/>
          <a:lstStyle/>
          <a:p>
            <a:fld id="{B9FE0A84-F202-4CCA-9EFD-E04BBD470AC6}" type="slidenum">
              <a:rPr lang="en-US" smtClean="0"/>
              <a:t>‹#›</a:t>
            </a:fld>
            <a:endParaRPr lang="en-US" dirty="0"/>
          </a:p>
        </p:txBody>
      </p:sp>
    </p:spTree>
    <p:extLst>
      <p:ext uri="{BB962C8B-B14F-4D97-AF65-F5344CB8AC3E}">
        <p14:creationId xmlns:p14="http://schemas.microsoft.com/office/powerpoint/2010/main" val="1424740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8C6F1C2-C1CB-4CE6-B6A0-FB7FB09AB89E}" type="datetime1">
              <a:rPr lang="en-US" smtClean="0"/>
              <a:t>10/16/2018</a:t>
            </a:fld>
            <a:endParaRPr lang="en-US" dirty="0"/>
          </a:p>
        </p:txBody>
      </p:sp>
      <p:sp>
        <p:nvSpPr>
          <p:cNvPr id="8" name="Footer Placeholder 7"/>
          <p:cNvSpPr>
            <a:spLocks noGrp="1"/>
          </p:cNvSpPr>
          <p:nvPr>
            <p:ph type="ftr" sz="quarter" idx="11"/>
          </p:nvPr>
        </p:nvSpPr>
        <p:spPr/>
        <p:txBody>
          <a:bodyPr/>
          <a:lstStyle/>
          <a:p>
            <a:r>
              <a:rPr lang="en-US" dirty="0"/>
              <a:t>EE2018</a:t>
            </a:r>
          </a:p>
        </p:txBody>
      </p:sp>
      <p:sp>
        <p:nvSpPr>
          <p:cNvPr id="9" name="Slide Number Placeholder 8"/>
          <p:cNvSpPr>
            <a:spLocks noGrp="1"/>
          </p:cNvSpPr>
          <p:nvPr>
            <p:ph type="sldNum" sz="quarter" idx="12"/>
          </p:nvPr>
        </p:nvSpPr>
        <p:spPr/>
        <p:txBody>
          <a:bodyPr/>
          <a:lstStyle/>
          <a:p>
            <a:fld id="{B9FE0A84-F202-4CCA-9EFD-E04BBD470AC6}" type="slidenum">
              <a:rPr lang="en-US" smtClean="0"/>
              <a:t>‹#›</a:t>
            </a:fld>
            <a:endParaRPr lang="en-US" dirty="0"/>
          </a:p>
        </p:txBody>
      </p:sp>
    </p:spTree>
    <p:extLst>
      <p:ext uri="{BB962C8B-B14F-4D97-AF65-F5344CB8AC3E}">
        <p14:creationId xmlns:p14="http://schemas.microsoft.com/office/powerpoint/2010/main" val="249077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994AF11-B965-4FC8-8981-5E855FD75CE1}" type="datetime1">
              <a:rPr lang="en-US" smtClean="0"/>
              <a:t>10/16/2018</a:t>
            </a:fld>
            <a:endParaRPr lang="en-US" dirty="0"/>
          </a:p>
        </p:txBody>
      </p:sp>
      <p:sp>
        <p:nvSpPr>
          <p:cNvPr id="4" name="Footer Placeholder 3"/>
          <p:cNvSpPr>
            <a:spLocks noGrp="1"/>
          </p:cNvSpPr>
          <p:nvPr>
            <p:ph type="ftr" sz="quarter" idx="11"/>
          </p:nvPr>
        </p:nvSpPr>
        <p:spPr/>
        <p:txBody>
          <a:bodyPr/>
          <a:lstStyle/>
          <a:p>
            <a:r>
              <a:rPr lang="en-US" dirty="0"/>
              <a:t>EE2018</a:t>
            </a:r>
          </a:p>
        </p:txBody>
      </p:sp>
      <p:sp>
        <p:nvSpPr>
          <p:cNvPr id="5" name="Slide Number Placeholder 4"/>
          <p:cNvSpPr>
            <a:spLocks noGrp="1"/>
          </p:cNvSpPr>
          <p:nvPr>
            <p:ph type="sldNum" sz="quarter" idx="12"/>
          </p:nvPr>
        </p:nvSpPr>
        <p:spPr/>
        <p:txBody>
          <a:bodyPr/>
          <a:lstStyle/>
          <a:p>
            <a:fld id="{B9FE0A84-F202-4CCA-9EFD-E04BBD470AC6}" type="slidenum">
              <a:rPr lang="en-US" smtClean="0"/>
              <a:t>‹#›</a:t>
            </a:fld>
            <a:endParaRPr lang="en-US" dirty="0"/>
          </a:p>
        </p:txBody>
      </p:sp>
    </p:spTree>
    <p:extLst>
      <p:ext uri="{BB962C8B-B14F-4D97-AF65-F5344CB8AC3E}">
        <p14:creationId xmlns:p14="http://schemas.microsoft.com/office/powerpoint/2010/main" val="723124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52A142C-7FF9-4E02-923A-F7D10AF7978D}" type="datetime1">
              <a:rPr lang="en-US" smtClean="0"/>
              <a:t>10/16/2018</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dirty="0"/>
              <a:t>EE2018</a:t>
            </a:r>
          </a:p>
        </p:txBody>
      </p:sp>
      <p:sp>
        <p:nvSpPr>
          <p:cNvPr id="9" name="Slide Number Placeholder 8"/>
          <p:cNvSpPr>
            <a:spLocks noGrp="1"/>
          </p:cNvSpPr>
          <p:nvPr>
            <p:ph type="sldNum" sz="quarter" idx="12"/>
          </p:nvPr>
        </p:nvSpPr>
        <p:spPr/>
        <p:txBody>
          <a:bodyPr/>
          <a:lstStyle/>
          <a:p>
            <a:fld id="{B9FE0A84-F202-4CCA-9EFD-E04BBD470AC6}" type="slidenum">
              <a:rPr lang="en-US" smtClean="0"/>
              <a:t>‹#›</a:t>
            </a:fld>
            <a:endParaRPr lang="en-US" dirty="0"/>
          </a:p>
        </p:txBody>
      </p:sp>
    </p:spTree>
    <p:extLst>
      <p:ext uri="{BB962C8B-B14F-4D97-AF65-F5344CB8AC3E}">
        <p14:creationId xmlns:p14="http://schemas.microsoft.com/office/powerpoint/2010/main" val="2424678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86DDB9F-AC11-48CE-8DF4-1C5A7C46CD2D}" type="datetime1">
              <a:rPr lang="en-US" smtClean="0"/>
              <a:t>10/16/2018</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dirty="0"/>
              <a:t>EE2018</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9FE0A84-F202-4CCA-9EFD-E04BBD470AC6}" type="slidenum">
              <a:rPr lang="en-US" smtClean="0"/>
              <a:t>‹#›</a:t>
            </a:fld>
            <a:endParaRPr lang="en-US" dirty="0"/>
          </a:p>
        </p:txBody>
      </p:sp>
    </p:spTree>
    <p:extLst>
      <p:ext uri="{BB962C8B-B14F-4D97-AF65-F5344CB8AC3E}">
        <p14:creationId xmlns:p14="http://schemas.microsoft.com/office/powerpoint/2010/main" val="1036043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356881-A377-45DB-B0C4-DED0B2E32C85}" type="datetime1">
              <a:rPr lang="en-US" smtClean="0"/>
              <a:t>10/16/2018</a:t>
            </a:fld>
            <a:endParaRPr lang="en-US" dirty="0"/>
          </a:p>
        </p:txBody>
      </p:sp>
      <p:sp>
        <p:nvSpPr>
          <p:cNvPr id="6" name="Footer Placeholder 5"/>
          <p:cNvSpPr>
            <a:spLocks noGrp="1"/>
          </p:cNvSpPr>
          <p:nvPr>
            <p:ph type="ftr" sz="quarter" idx="11"/>
          </p:nvPr>
        </p:nvSpPr>
        <p:spPr/>
        <p:txBody>
          <a:bodyPr/>
          <a:lstStyle/>
          <a:p>
            <a:r>
              <a:rPr lang="en-US" dirty="0"/>
              <a:t>EE2018</a:t>
            </a:r>
          </a:p>
        </p:txBody>
      </p:sp>
      <p:sp>
        <p:nvSpPr>
          <p:cNvPr id="7" name="Slide Number Placeholder 6"/>
          <p:cNvSpPr>
            <a:spLocks noGrp="1"/>
          </p:cNvSpPr>
          <p:nvPr>
            <p:ph type="sldNum" sz="quarter" idx="12"/>
          </p:nvPr>
        </p:nvSpPr>
        <p:spPr/>
        <p:txBody>
          <a:bodyPr/>
          <a:lstStyle/>
          <a:p>
            <a:fld id="{B9FE0A84-F202-4CCA-9EFD-E04BBD470AC6}" type="slidenum">
              <a:rPr lang="en-US" smtClean="0"/>
              <a:t>‹#›</a:t>
            </a:fld>
            <a:endParaRPr lang="en-US" dirty="0"/>
          </a:p>
        </p:txBody>
      </p:sp>
    </p:spTree>
    <p:extLst>
      <p:ext uri="{BB962C8B-B14F-4D97-AF65-F5344CB8AC3E}">
        <p14:creationId xmlns:p14="http://schemas.microsoft.com/office/powerpoint/2010/main" val="1911050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1DDCCE8-5E2F-407F-A1E3-F33B0DF60122}" type="datetime1">
              <a:rPr lang="en-US" smtClean="0"/>
              <a:t>10/16/2018</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dirty="0"/>
              <a:t>EE2018</a:t>
            </a: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B9FE0A84-F202-4CCA-9EFD-E04BBD470AC6}"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0093065"/>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png"/><Relationship Id="rId7" Type="http://schemas.openxmlformats.org/officeDocument/2006/relationships/diagramColors" Target="../diagrams/colors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Layout" Target="../diagrams/layout4.xml"/><Relationship Id="rId7" Type="http://schemas.openxmlformats.org/officeDocument/2006/relationships/image" Target="../media/image2.png"/><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png"/><Relationship Id="rId7" Type="http://schemas.openxmlformats.org/officeDocument/2006/relationships/diagramColors" Target="../diagrams/colors5.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3.xml"/><Relationship Id="rId1" Type="http://schemas.openxmlformats.org/officeDocument/2006/relationships/themeOverride" Target="../theme/themeOverride1.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diagramData" Target="../diagrams/data7.xml"/><Relationship Id="rId13" Type="http://schemas.openxmlformats.org/officeDocument/2006/relationships/image" Target="../media/image2.png"/><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e-enterprisefortheenvironment.net/wp-content/uploads/2018/06/Implementation-Guide_Facility-Shared-Services-0.4.pdf"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epa.gov/frs" TargetMode="Externa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hyperlink" Target="mailto:Smiley.susan@epa.gov"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mailto:ben.way@deq.ok.gov" TargetMode="External"/><Relationship Id="rId5" Type="http://schemas.openxmlformats.org/officeDocument/2006/relationships/hyperlink" Target="mailto:Joshua.kalfas@deq.ok.gov" TargetMode="External"/><Relationship Id="rId4" Type="http://schemas.openxmlformats.org/officeDocument/2006/relationships/hyperlink" Target="mailto:Evans.ron@epa.gov"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mailto:kimberly.hoke@cgifederal.com" TargetMode="External"/><Relationship Id="rId4" Type="http://schemas.openxmlformats.org/officeDocument/2006/relationships/hyperlink" Target="mailto:Smiley.susan@epa.gov"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e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0051" y="2345546"/>
            <a:ext cx="10582398" cy="1451283"/>
          </a:xfrm>
        </p:spPr>
        <p:txBody>
          <a:bodyPr>
            <a:noAutofit/>
          </a:bodyPr>
          <a:lstStyle/>
          <a:p>
            <a:r>
              <a:rPr lang="en-US" sz="6000" dirty="0"/>
              <a:t>How the Facility Registry Service Supports E-Enterprise</a:t>
            </a:r>
          </a:p>
        </p:txBody>
      </p:sp>
      <p:sp>
        <p:nvSpPr>
          <p:cNvPr id="3" name="Subtitle 2"/>
          <p:cNvSpPr>
            <a:spLocks noGrp="1"/>
          </p:cNvSpPr>
          <p:nvPr>
            <p:ph type="subTitle" idx="1"/>
          </p:nvPr>
        </p:nvSpPr>
        <p:spPr>
          <a:xfrm>
            <a:off x="1100050" y="4154283"/>
            <a:ext cx="10693631" cy="1765298"/>
          </a:xfrm>
        </p:spPr>
        <p:txBody>
          <a:bodyPr>
            <a:noAutofit/>
          </a:bodyPr>
          <a:lstStyle/>
          <a:p>
            <a:r>
              <a:rPr lang="en-US" sz="2000" dirty="0"/>
              <a:t>Susan Joan smiley baker, U.S. EPA office of environmental information</a:t>
            </a:r>
          </a:p>
          <a:p>
            <a:r>
              <a:rPr lang="en-US" sz="2000" dirty="0"/>
              <a:t>Kimberly Hoke, CGI federal</a:t>
            </a:r>
          </a:p>
          <a:p>
            <a:endParaRPr lang="en-US" sz="2000" dirty="0"/>
          </a:p>
          <a:p>
            <a:r>
              <a:rPr lang="en-US" sz="2000" dirty="0"/>
              <a:t>EE 2018</a:t>
            </a:r>
          </a:p>
          <a:p>
            <a:r>
              <a:rPr lang="en-US" sz="2000" dirty="0"/>
              <a:t>October 23, 2018</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5239" y="-1"/>
            <a:ext cx="4556761" cy="1686757"/>
          </a:xfrm>
          <a:prstGeom prst="rect">
            <a:avLst/>
          </a:prstGeom>
        </p:spPr>
      </p:pic>
    </p:spTree>
    <p:extLst>
      <p:ext uri="{BB962C8B-B14F-4D97-AF65-F5344CB8AC3E}">
        <p14:creationId xmlns:p14="http://schemas.microsoft.com/office/powerpoint/2010/main" val="7503140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57" y="192522"/>
            <a:ext cx="12351656" cy="1301174"/>
          </a:xfrm>
        </p:spPr>
        <p:txBody>
          <a:bodyPr>
            <a:noAutofit/>
          </a:bodyPr>
          <a:lstStyle/>
          <a:p>
            <a:r>
              <a:rPr lang="en-US" dirty="0"/>
              <a:t>Expanded EPA FRS Data Model Reflects</a:t>
            </a:r>
            <a:br>
              <a:rPr lang="en-US" dirty="0"/>
            </a:br>
            <a:r>
              <a:rPr lang="en-US" dirty="0"/>
              <a:t>Programs’ Reporting Requirements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0433" y="1652414"/>
            <a:ext cx="6501239" cy="4818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9010649" y="3263199"/>
            <a:ext cx="2824454" cy="2677656"/>
          </a:xfrm>
          <a:prstGeom prst="rect">
            <a:avLst/>
          </a:prstGeom>
          <a:noFill/>
        </p:spPr>
        <p:txBody>
          <a:bodyPr wrap="square" rtlCol="0">
            <a:spAutoFit/>
          </a:bodyPr>
          <a:lstStyle/>
          <a:p>
            <a:r>
              <a:rPr lang="en-US" sz="2400" dirty="0">
                <a:solidFill>
                  <a:schemeClr val="accent1"/>
                </a:solidFill>
              </a:rPr>
              <a:t>Expanded Model:</a:t>
            </a:r>
          </a:p>
          <a:p>
            <a:r>
              <a:rPr lang="en-US" sz="2400" dirty="0"/>
              <a:t>More </a:t>
            </a:r>
            <a:r>
              <a:rPr lang="en-US" sz="2400" i="1" dirty="0"/>
              <a:t>detailed view </a:t>
            </a:r>
            <a:r>
              <a:rPr lang="en-US" sz="2400" dirty="0"/>
              <a:t>of facilities, including sub-components and </a:t>
            </a:r>
            <a:r>
              <a:rPr lang="en-US" sz="2400" i="1" dirty="0"/>
              <a:t>relationships between components</a:t>
            </a:r>
          </a:p>
        </p:txBody>
      </p:sp>
      <p:sp>
        <p:nvSpPr>
          <p:cNvPr id="3" name="TextBox 2"/>
          <p:cNvSpPr txBox="1"/>
          <p:nvPr/>
        </p:nvSpPr>
        <p:spPr>
          <a:xfrm>
            <a:off x="9010649" y="1144584"/>
            <a:ext cx="2136321" cy="1200329"/>
          </a:xfrm>
          <a:prstGeom prst="rect">
            <a:avLst/>
          </a:prstGeom>
          <a:noFill/>
        </p:spPr>
        <p:txBody>
          <a:bodyPr wrap="square" rtlCol="0">
            <a:spAutoFit/>
          </a:bodyPr>
          <a:lstStyle/>
          <a:p>
            <a:r>
              <a:rPr lang="en-US" sz="2400" dirty="0">
                <a:solidFill>
                  <a:schemeClr val="accent1"/>
                </a:solidFill>
              </a:rPr>
              <a:t>Old Model: </a:t>
            </a:r>
          </a:p>
          <a:p>
            <a:r>
              <a:rPr lang="en-US" sz="2400" dirty="0"/>
              <a:t>This is one facility</a:t>
            </a:r>
          </a:p>
        </p:txBody>
      </p:sp>
      <p:sp>
        <p:nvSpPr>
          <p:cNvPr id="11" name="Down Arrow 10"/>
          <p:cNvSpPr/>
          <p:nvPr/>
        </p:nvSpPr>
        <p:spPr>
          <a:xfrm rot="3130420">
            <a:off x="8481957" y="1838264"/>
            <a:ext cx="377092" cy="5684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Down Arrow 12"/>
          <p:cNvSpPr/>
          <p:nvPr/>
        </p:nvSpPr>
        <p:spPr>
          <a:xfrm rot="5400000">
            <a:off x="8537857" y="5189978"/>
            <a:ext cx="377092" cy="5684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TextBox 9">
            <a:extLst>
              <a:ext uri="{FF2B5EF4-FFF2-40B4-BE49-F238E27FC236}">
                <a16:creationId xmlns:a16="http://schemas.microsoft.com/office/drawing/2014/main" id="{9CFAFE80-544C-421E-9CFC-2206A7605FD0}"/>
              </a:ext>
            </a:extLst>
          </p:cNvPr>
          <p:cNvSpPr txBox="1"/>
          <p:nvPr/>
        </p:nvSpPr>
        <p:spPr>
          <a:xfrm>
            <a:off x="11155680" y="6246421"/>
            <a:ext cx="684019" cy="253916"/>
          </a:xfrm>
          <a:prstGeom prst="rect">
            <a:avLst/>
          </a:prstGeom>
          <a:noFill/>
        </p:spPr>
        <p:txBody>
          <a:bodyPr wrap="square" rtlCol="0">
            <a:spAutoFit/>
          </a:bodyPr>
          <a:lstStyle/>
          <a:p>
            <a:r>
              <a:rPr lang="en-US" sz="1050" dirty="0"/>
              <a:t>9</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8396" y="0"/>
            <a:ext cx="2014568" cy="745724"/>
          </a:xfrm>
          <a:prstGeom prst="rect">
            <a:avLst/>
          </a:prstGeom>
        </p:spPr>
      </p:pic>
    </p:spTree>
    <p:extLst>
      <p:ext uri="{BB962C8B-B14F-4D97-AF65-F5344CB8AC3E}">
        <p14:creationId xmlns:p14="http://schemas.microsoft.com/office/powerpoint/2010/main" val="31319972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97280" y="286604"/>
            <a:ext cx="10058400" cy="821810"/>
          </a:xfrm>
        </p:spPr>
        <p:txBody>
          <a:bodyPr/>
          <a:lstStyle/>
          <a:p>
            <a:r>
              <a:rPr lang="en-GB" dirty="0"/>
              <a:t>FRS Sub-Facility Data</a:t>
            </a:r>
          </a:p>
        </p:txBody>
      </p:sp>
      <p:sp>
        <p:nvSpPr>
          <p:cNvPr id="7" name="Content Placeholder 6"/>
          <p:cNvSpPr>
            <a:spLocks noGrp="1"/>
          </p:cNvSpPr>
          <p:nvPr>
            <p:ph sz="half" idx="1"/>
          </p:nvPr>
        </p:nvSpPr>
        <p:spPr>
          <a:xfrm>
            <a:off x="1232361" y="1355401"/>
            <a:ext cx="3453939" cy="4023360"/>
          </a:xfrm>
        </p:spPr>
        <p:txBody>
          <a:bodyPr>
            <a:noAutofit/>
          </a:bodyPr>
          <a:lstStyle/>
          <a:p>
            <a:pPr marL="176213" indent="-176213">
              <a:buFont typeface="Arial" panose="020B0604020202020204" pitchFamily="34" charset="0"/>
              <a:buChar char="•"/>
            </a:pPr>
            <a:r>
              <a:rPr lang="en-GB" sz="2400" dirty="0"/>
              <a:t>Registry records can have sub-facility data for multiple programs.</a:t>
            </a:r>
          </a:p>
          <a:p>
            <a:pPr marL="176213" indent="-176213">
              <a:buFont typeface="Arial" panose="020B0604020202020204" pitchFamily="34" charset="0"/>
              <a:buChar char="•"/>
            </a:pPr>
            <a:r>
              <a:rPr lang="en-GB" sz="2400" dirty="0"/>
              <a:t>Each EPA program or partner record can contain program-specific sub-facility data.</a:t>
            </a:r>
          </a:p>
          <a:p>
            <a:pPr marL="176213" indent="-176213">
              <a:buFont typeface="Arial" panose="020B0604020202020204" pitchFamily="34" charset="0"/>
              <a:buChar char="•"/>
            </a:pPr>
            <a:r>
              <a:rPr lang="en-GB" sz="2400" dirty="0"/>
              <a:t>The FRS data quality tool, FLA, has functionality to edit registry-level sub-facility data and associations and view program-level sub-facility data.</a:t>
            </a:r>
          </a:p>
        </p:txBody>
      </p:sp>
      <p:sp>
        <p:nvSpPr>
          <p:cNvPr id="5" name="Slide Number Placeholder 4"/>
          <p:cNvSpPr>
            <a:spLocks noGrp="1"/>
          </p:cNvSpPr>
          <p:nvPr>
            <p:ph type="sldNum" sz="quarter" idx="12"/>
          </p:nvPr>
        </p:nvSpPr>
        <p:spPr/>
        <p:txBody>
          <a:bodyPr/>
          <a:lstStyle/>
          <a:p>
            <a:fld id="{B9FE0A84-F202-4CCA-9EFD-E04BBD470AC6}" type="slidenum">
              <a:rPr lang="en-US" smtClean="0">
                <a:solidFill>
                  <a:schemeClr val="tx1"/>
                </a:solidFill>
              </a:rPr>
              <a:t>11</a:t>
            </a:fld>
            <a:endParaRPr lang="en-US" dirty="0">
              <a:solidFill>
                <a:schemeClr val="tx1"/>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8396" y="39617"/>
            <a:ext cx="2014568" cy="745724"/>
          </a:xfrm>
          <a:prstGeom prst="rect">
            <a:avLst/>
          </a:prstGeom>
        </p:spPr>
      </p:pic>
      <p:pic>
        <p:nvPicPr>
          <p:cNvPr id="10" name="Picture 1" descr="image001"/>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027120" y="1274478"/>
            <a:ext cx="6733062" cy="469616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80530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3781107" y="3853185"/>
            <a:ext cx="8161727" cy="2789162"/>
          </a:xfrm>
          <a:prstGeom prst="rect">
            <a:avLst/>
          </a:prstGeom>
        </p:spPr>
      </p:pic>
      <p:sp>
        <p:nvSpPr>
          <p:cNvPr id="4" name="Slide Number Placeholder 3"/>
          <p:cNvSpPr>
            <a:spLocks noGrp="1"/>
          </p:cNvSpPr>
          <p:nvPr>
            <p:ph type="sldNum" sz="quarter" idx="12"/>
          </p:nvPr>
        </p:nvSpPr>
        <p:spPr/>
        <p:txBody>
          <a:bodyPr/>
          <a:lstStyle/>
          <a:p>
            <a:fld id="{B9FE0A84-F202-4CCA-9EFD-E04BBD470AC6}" type="slidenum">
              <a:rPr lang="en-US" smtClean="0">
                <a:solidFill>
                  <a:schemeClr val="tx1"/>
                </a:solidFill>
              </a:rPr>
              <a:t>12</a:t>
            </a:fld>
            <a:endParaRPr lang="en-US" dirty="0">
              <a:solidFill>
                <a:schemeClr val="tx1"/>
              </a:solidFill>
            </a:endParaRPr>
          </a:p>
        </p:txBody>
      </p:sp>
      <p:sp>
        <p:nvSpPr>
          <p:cNvPr id="5" name="Title 4"/>
          <p:cNvSpPr>
            <a:spLocks noGrp="1"/>
          </p:cNvSpPr>
          <p:nvPr>
            <p:ph type="title"/>
          </p:nvPr>
        </p:nvSpPr>
        <p:spPr>
          <a:xfrm>
            <a:off x="993371" y="51908"/>
            <a:ext cx="10058400" cy="821810"/>
          </a:xfrm>
        </p:spPr>
        <p:txBody>
          <a:bodyPr/>
          <a:lstStyle/>
          <a:p>
            <a:r>
              <a:rPr lang="en-GB" dirty="0"/>
              <a:t>FRS by the Numbers</a:t>
            </a:r>
          </a:p>
        </p:txBody>
      </p:sp>
      <p:sp>
        <p:nvSpPr>
          <p:cNvPr id="6" name="Content Placeholder 5"/>
          <p:cNvSpPr>
            <a:spLocks noGrp="1"/>
          </p:cNvSpPr>
          <p:nvPr>
            <p:ph sz="half" idx="1"/>
          </p:nvPr>
        </p:nvSpPr>
        <p:spPr>
          <a:xfrm>
            <a:off x="764178" y="3937325"/>
            <a:ext cx="2848850" cy="963364"/>
          </a:xfrm>
        </p:spPr>
        <p:txBody>
          <a:bodyPr/>
          <a:lstStyle/>
          <a:p>
            <a:pPr marL="228600" indent="-228600">
              <a:buFont typeface="Arial" panose="020B0604020202020204" pitchFamily="34" charset="0"/>
              <a:buChar char="•"/>
            </a:pPr>
            <a:r>
              <a:rPr lang="en-GB" sz="2800" dirty="0"/>
              <a:t>6.4 million program records</a:t>
            </a:r>
          </a:p>
        </p:txBody>
      </p:sp>
      <p:pic>
        <p:nvPicPr>
          <p:cNvPr id="8" name="Content Placeholder 7"/>
          <p:cNvPicPr>
            <a:picLocks noGrp="1" noChangeAspect="1"/>
          </p:cNvPicPr>
          <p:nvPr>
            <p:ph sz="half" idx="2"/>
          </p:nvPr>
        </p:nvPicPr>
        <p:blipFill>
          <a:blip r:embed="rId3"/>
          <a:stretch>
            <a:fillRect/>
          </a:stretch>
        </p:blipFill>
        <p:spPr>
          <a:xfrm>
            <a:off x="631541" y="1231824"/>
            <a:ext cx="7481389" cy="2468582"/>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7762" y="76513"/>
            <a:ext cx="2014568" cy="745724"/>
          </a:xfrm>
          <a:prstGeom prst="rect">
            <a:avLst/>
          </a:prstGeom>
        </p:spPr>
      </p:pic>
      <p:sp>
        <p:nvSpPr>
          <p:cNvPr id="13" name="Content Placeholder 5"/>
          <p:cNvSpPr txBox="1">
            <a:spLocks/>
          </p:cNvSpPr>
          <p:nvPr/>
        </p:nvSpPr>
        <p:spPr>
          <a:xfrm>
            <a:off x="631541" y="4917651"/>
            <a:ext cx="2813408" cy="93838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28600" indent="-228600">
              <a:buFont typeface="Arial" panose="020B0604020202020204" pitchFamily="34" charset="0"/>
              <a:buChar char="•"/>
            </a:pPr>
            <a:r>
              <a:rPr lang="en-GB" sz="2800" dirty="0"/>
              <a:t>4.5 million registry records</a:t>
            </a:r>
          </a:p>
        </p:txBody>
      </p:sp>
      <p:sp>
        <p:nvSpPr>
          <p:cNvPr id="14" name="TextBox 13"/>
          <p:cNvSpPr txBox="1"/>
          <p:nvPr/>
        </p:nvSpPr>
        <p:spPr>
          <a:xfrm>
            <a:off x="4911220" y="877253"/>
            <a:ext cx="3201710" cy="369332"/>
          </a:xfrm>
          <a:prstGeom prst="rect">
            <a:avLst/>
          </a:prstGeom>
          <a:noFill/>
        </p:spPr>
        <p:txBody>
          <a:bodyPr wrap="none" rtlCol="0">
            <a:spAutoFit/>
          </a:bodyPr>
          <a:lstStyle/>
          <a:p>
            <a:r>
              <a:rPr lang="en-GB" i="1" dirty="0"/>
              <a:t>Records by program data source</a:t>
            </a:r>
          </a:p>
        </p:txBody>
      </p:sp>
      <p:sp>
        <p:nvSpPr>
          <p:cNvPr id="15" name="TextBox 14"/>
          <p:cNvSpPr txBox="1"/>
          <p:nvPr/>
        </p:nvSpPr>
        <p:spPr>
          <a:xfrm>
            <a:off x="9977796" y="3547626"/>
            <a:ext cx="1723613" cy="369332"/>
          </a:xfrm>
          <a:prstGeom prst="rect">
            <a:avLst/>
          </a:prstGeom>
          <a:noFill/>
        </p:spPr>
        <p:txBody>
          <a:bodyPr wrap="none" rtlCol="0">
            <a:spAutoFit/>
          </a:bodyPr>
          <a:lstStyle/>
          <a:p>
            <a:r>
              <a:rPr lang="en-GB" i="1" dirty="0"/>
              <a:t>Records by State</a:t>
            </a:r>
          </a:p>
        </p:txBody>
      </p:sp>
    </p:spTree>
    <p:extLst>
      <p:ext uri="{BB962C8B-B14F-4D97-AF65-F5344CB8AC3E}">
        <p14:creationId xmlns:p14="http://schemas.microsoft.com/office/powerpoint/2010/main" val="18748395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308" y="88846"/>
            <a:ext cx="10058400" cy="760615"/>
          </a:xfrm>
        </p:spPr>
        <p:txBody>
          <a:bodyPr>
            <a:normAutofit fontScale="90000"/>
          </a:bodyPr>
          <a:lstStyle/>
          <a:p>
            <a:r>
              <a:rPr lang="en-GB" dirty="0"/>
              <a:t>How is the FRS Registry Record Populated?</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8396" y="0"/>
            <a:ext cx="2014568" cy="745724"/>
          </a:xfrm>
          <a:prstGeom prst="rect">
            <a:avLst/>
          </a:prstGeom>
        </p:spPr>
      </p:pic>
      <p:grpSp>
        <p:nvGrpSpPr>
          <p:cNvPr id="5" name="Group 4"/>
          <p:cNvGrpSpPr/>
          <p:nvPr/>
        </p:nvGrpSpPr>
        <p:grpSpPr>
          <a:xfrm>
            <a:off x="958881" y="839603"/>
            <a:ext cx="9366366" cy="5599183"/>
            <a:chOff x="298173" y="109330"/>
            <a:chExt cx="9861827" cy="6087715"/>
          </a:xfrm>
        </p:grpSpPr>
        <p:graphicFrame>
          <p:nvGraphicFramePr>
            <p:cNvPr id="6" name="Diagram 5"/>
            <p:cNvGraphicFramePr/>
            <p:nvPr>
              <p:extLst/>
            </p:nvPr>
          </p:nvGraphicFramePr>
          <p:xfrm>
            <a:off x="2032000" y="109330"/>
            <a:ext cx="8128000" cy="602900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Left Arrow 6"/>
            <p:cNvSpPr/>
            <p:nvPr/>
          </p:nvSpPr>
          <p:spPr>
            <a:xfrm>
              <a:off x="8219661" y="5143499"/>
              <a:ext cx="1053548" cy="566530"/>
            </a:xfrm>
            <a:prstGeom prst="leftArrow">
              <a:avLst/>
            </a:prstGeom>
            <a:solidFill>
              <a:schemeClr val="accent1">
                <a:lumMod val="40000"/>
                <a:lumOff val="6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p>
          </p:txBody>
        </p:sp>
        <p:sp>
          <p:nvSpPr>
            <p:cNvPr id="8" name="TextBox 7"/>
            <p:cNvSpPr txBox="1"/>
            <p:nvPr/>
          </p:nvSpPr>
          <p:spPr>
            <a:xfrm>
              <a:off x="367749" y="1928191"/>
              <a:ext cx="3309730" cy="1287855"/>
            </a:xfrm>
            <a:prstGeom prst="rect">
              <a:avLst/>
            </a:prstGeom>
            <a:noFill/>
          </p:spPr>
          <p:txBody>
            <a:bodyPr wrap="square" rtlCol="0">
              <a:spAutoFit/>
            </a:bodyPr>
            <a:lstStyle/>
            <a:p>
              <a:r>
                <a:rPr lang="en-GB" sz="2000" dirty="0"/>
                <a:t>EPA program facility records and partner program facility records are stored in the </a:t>
              </a:r>
              <a:r>
                <a:rPr lang="en-GB" sz="2000" i="1" dirty="0"/>
                <a:t>FRS Program Facility</a:t>
              </a:r>
              <a:r>
                <a:rPr lang="en-GB" sz="2000" dirty="0"/>
                <a:t> tables. </a:t>
              </a:r>
            </a:p>
          </p:txBody>
        </p:sp>
        <p:sp>
          <p:nvSpPr>
            <p:cNvPr id="9" name="TextBox 8"/>
            <p:cNvSpPr txBox="1"/>
            <p:nvPr/>
          </p:nvSpPr>
          <p:spPr>
            <a:xfrm>
              <a:off x="367749" y="5072269"/>
              <a:ext cx="3309730" cy="688853"/>
            </a:xfrm>
            <a:prstGeom prst="rect">
              <a:avLst/>
            </a:prstGeom>
            <a:noFill/>
          </p:spPr>
          <p:txBody>
            <a:bodyPr wrap="square" rtlCol="0">
              <a:spAutoFit/>
            </a:bodyPr>
            <a:lstStyle/>
            <a:p>
              <a:r>
                <a:rPr lang="en-GB" sz="2000" dirty="0"/>
                <a:t>FRS registry records are stored in the </a:t>
              </a:r>
              <a:r>
                <a:rPr lang="en-GB" sz="2000" i="1" dirty="0"/>
                <a:t>FRS Registry</a:t>
              </a:r>
              <a:r>
                <a:rPr lang="en-GB" sz="2000" dirty="0"/>
                <a:t> tables. </a:t>
              </a:r>
            </a:p>
          </p:txBody>
        </p:sp>
        <p:sp>
          <p:nvSpPr>
            <p:cNvPr id="10" name="Can 9"/>
            <p:cNvSpPr/>
            <p:nvPr/>
          </p:nvSpPr>
          <p:spPr>
            <a:xfrm>
              <a:off x="298173" y="1580210"/>
              <a:ext cx="3379305" cy="1878496"/>
            </a:xfrm>
            <a:prstGeom prst="ca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p>
          </p:txBody>
        </p:sp>
        <p:sp>
          <p:nvSpPr>
            <p:cNvPr id="11" name="Can 10"/>
            <p:cNvSpPr/>
            <p:nvPr/>
          </p:nvSpPr>
          <p:spPr>
            <a:xfrm>
              <a:off x="298173" y="4656480"/>
              <a:ext cx="3309729" cy="1540565"/>
            </a:xfrm>
            <a:prstGeom prst="ca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p>
          </p:txBody>
        </p:sp>
        <p:sp>
          <p:nvSpPr>
            <p:cNvPr id="12" name="TextBox 11"/>
            <p:cNvSpPr txBox="1"/>
            <p:nvPr/>
          </p:nvSpPr>
          <p:spPr>
            <a:xfrm>
              <a:off x="6812275" y="4154535"/>
              <a:ext cx="2226899" cy="1003891"/>
            </a:xfrm>
            <a:prstGeom prst="rect">
              <a:avLst/>
            </a:prstGeom>
            <a:noFill/>
          </p:spPr>
          <p:txBody>
            <a:bodyPr wrap="square" rtlCol="0">
              <a:spAutoFit/>
            </a:bodyPr>
            <a:lstStyle/>
            <a:p>
              <a:r>
                <a:rPr lang="en-GB" dirty="0"/>
                <a:t>FRS business logic populates the FRS Registry record</a:t>
              </a:r>
            </a:p>
          </p:txBody>
        </p:sp>
      </p:grpSp>
      <p:sp>
        <p:nvSpPr>
          <p:cNvPr id="13" name="Oval 12"/>
          <p:cNvSpPr/>
          <p:nvPr/>
        </p:nvSpPr>
        <p:spPr>
          <a:xfrm>
            <a:off x="9569867" y="4459669"/>
            <a:ext cx="1737682" cy="1832476"/>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Data Steward Edits in</a:t>
            </a:r>
          </a:p>
          <a:p>
            <a:pPr algn="ctr"/>
            <a:r>
              <a:rPr lang="en-GB" sz="1600" dirty="0">
                <a:solidFill>
                  <a:schemeClr val="tx1"/>
                </a:solidFill>
              </a:rPr>
              <a:t>Facility Linkage Application (FLA</a:t>
            </a:r>
            <a:r>
              <a:rPr lang="en-GB" sz="2000" dirty="0">
                <a:solidFill>
                  <a:schemeClr val="tx1"/>
                </a:solidFill>
              </a:rPr>
              <a:t>)</a:t>
            </a:r>
          </a:p>
        </p:txBody>
      </p:sp>
      <p:sp>
        <p:nvSpPr>
          <p:cNvPr id="15" name="Slide Number Placeholder 14"/>
          <p:cNvSpPr>
            <a:spLocks noGrp="1"/>
          </p:cNvSpPr>
          <p:nvPr>
            <p:ph type="sldNum" sz="quarter" idx="12"/>
          </p:nvPr>
        </p:nvSpPr>
        <p:spPr/>
        <p:txBody>
          <a:bodyPr/>
          <a:lstStyle/>
          <a:p>
            <a:fld id="{B9FE0A84-F202-4CCA-9EFD-E04BBD470AC6}" type="slidenum">
              <a:rPr lang="en-US" smtClean="0">
                <a:solidFill>
                  <a:schemeClr val="tx1"/>
                </a:solidFill>
              </a:rPr>
              <a:t>13</a:t>
            </a:fld>
            <a:endParaRPr lang="en-US" dirty="0">
              <a:solidFill>
                <a:schemeClr val="tx1"/>
              </a:solidFill>
            </a:endParaRPr>
          </a:p>
        </p:txBody>
      </p:sp>
      <p:sp>
        <p:nvSpPr>
          <p:cNvPr id="14" name="Oval 13"/>
          <p:cNvSpPr/>
          <p:nvPr/>
        </p:nvSpPr>
        <p:spPr>
          <a:xfrm>
            <a:off x="4332101" y="4144942"/>
            <a:ext cx="4928631" cy="229384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Tree>
    <p:extLst>
      <p:ext uri="{BB962C8B-B14F-4D97-AF65-F5344CB8AC3E}">
        <p14:creationId xmlns:p14="http://schemas.microsoft.com/office/powerpoint/2010/main" val="39521190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9FE0A84-F202-4CCA-9EFD-E04BBD470AC6}" type="slidenum">
              <a:rPr lang="en-US" smtClean="0">
                <a:solidFill>
                  <a:schemeClr val="tx1"/>
                </a:solidFill>
              </a:rPr>
              <a:t>14</a:t>
            </a:fld>
            <a:endParaRPr lang="en-US" dirty="0">
              <a:solidFill>
                <a:schemeClr val="tx1"/>
              </a:solidFill>
            </a:endParaRPr>
          </a:p>
        </p:txBody>
      </p:sp>
      <p:pic>
        <p:nvPicPr>
          <p:cNvPr id="6" name="Content Placeholder 5"/>
          <p:cNvPicPr>
            <a:picLocks noGrp="1" noChangeAspect="1"/>
          </p:cNvPicPr>
          <p:nvPr>
            <p:ph idx="1"/>
          </p:nvPr>
        </p:nvPicPr>
        <p:blipFill>
          <a:blip r:embed="rId3"/>
          <a:stretch>
            <a:fillRect/>
          </a:stretch>
        </p:blipFill>
        <p:spPr>
          <a:xfrm>
            <a:off x="1093170" y="513691"/>
            <a:ext cx="10734128" cy="612865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8396" y="0"/>
            <a:ext cx="2014568" cy="745724"/>
          </a:xfrm>
          <a:prstGeom prst="rect">
            <a:avLst/>
          </a:prstGeom>
        </p:spPr>
      </p:pic>
      <p:sp>
        <p:nvSpPr>
          <p:cNvPr id="8" name="Title 1"/>
          <p:cNvSpPr>
            <a:spLocks noGrp="1"/>
          </p:cNvSpPr>
          <p:nvPr>
            <p:ph type="title"/>
          </p:nvPr>
        </p:nvSpPr>
        <p:spPr>
          <a:xfrm>
            <a:off x="9468160" y="4124799"/>
            <a:ext cx="2618910" cy="1325563"/>
          </a:xfrm>
        </p:spPr>
        <p:txBody>
          <a:bodyPr>
            <a:noAutofit/>
          </a:bodyPr>
          <a:lstStyle/>
          <a:p>
            <a:r>
              <a:rPr lang="en-GB" sz="3600" b="1" dirty="0"/>
              <a:t>Registry Record Population Overview</a:t>
            </a:r>
          </a:p>
        </p:txBody>
      </p:sp>
    </p:spTree>
    <p:extLst>
      <p:ext uri="{BB962C8B-B14F-4D97-AF65-F5344CB8AC3E}">
        <p14:creationId xmlns:p14="http://schemas.microsoft.com/office/powerpoint/2010/main" val="14626403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9FE0A84-F202-4CCA-9EFD-E04BBD470AC6}" type="slidenum">
              <a:rPr lang="en-US" smtClean="0">
                <a:solidFill>
                  <a:schemeClr val="tx1"/>
                </a:solidFill>
              </a:rPr>
              <a:t>15</a:t>
            </a:fld>
            <a:endParaRPr lang="en-US" dirty="0">
              <a:solidFill>
                <a:schemeClr val="tx1"/>
              </a:solidFill>
            </a:endParaRPr>
          </a:p>
        </p:txBody>
      </p:sp>
      <p:pic>
        <p:nvPicPr>
          <p:cNvPr id="6" name="Content Placeholder 5"/>
          <p:cNvPicPr>
            <a:picLocks noGrp="1" noChangeAspect="1"/>
          </p:cNvPicPr>
          <p:nvPr>
            <p:ph idx="1"/>
          </p:nvPr>
        </p:nvPicPr>
        <p:blipFill>
          <a:blip r:embed="rId3"/>
          <a:stretch>
            <a:fillRect/>
          </a:stretch>
        </p:blipFill>
        <p:spPr>
          <a:xfrm>
            <a:off x="1093170" y="696254"/>
            <a:ext cx="10734128" cy="612865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8396" y="0"/>
            <a:ext cx="2014568" cy="745724"/>
          </a:xfrm>
          <a:prstGeom prst="rect">
            <a:avLst/>
          </a:prstGeom>
        </p:spPr>
      </p:pic>
      <p:sp>
        <p:nvSpPr>
          <p:cNvPr id="8" name="Title 1"/>
          <p:cNvSpPr>
            <a:spLocks noGrp="1"/>
          </p:cNvSpPr>
          <p:nvPr>
            <p:ph type="title"/>
          </p:nvPr>
        </p:nvSpPr>
        <p:spPr>
          <a:xfrm>
            <a:off x="9544054" y="4123314"/>
            <a:ext cx="2618910" cy="1325563"/>
          </a:xfrm>
        </p:spPr>
        <p:txBody>
          <a:bodyPr>
            <a:noAutofit/>
          </a:bodyPr>
          <a:lstStyle/>
          <a:p>
            <a:r>
              <a:rPr lang="en-GB" sz="3600" b="1" dirty="0"/>
              <a:t>Registry Record Population Overview</a:t>
            </a:r>
          </a:p>
        </p:txBody>
      </p:sp>
      <p:sp>
        <p:nvSpPr>
          <p:cNvPr id="11" name="Oval 10"/>
          <p:cNvSpPr/>
          <p:nvPr/>
        </p:nvSpPr>
        <p:spPr>
          <a:xfrm>
            <a:off x="999023" y="1717690"/>
            <a:ext cx="1870498" cy="1490125"/>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Tree>
    <p:extLst>
      <p:ext uri="{BB962C8B-B14F-4D97-AF65-F5344CB8AC3E}">
        <p14:creationId xmlns:p14="http://schemas.microsoft.com/office/powerpoint/2010/main" val="33271008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855" y="170179"/>
            <a:ext cx="10058400" cy="586233"/>
          </a:xfrm>
        </p:spPr>
        <p:txBody>
          <a:bodyPr>
            <a:noAutofit/>
          </a:bodyPr>
          <a:lstStyle/>
          <a:p>
            <a:r>
              <a:rPr lang="en-GB" dirty="0"/>
              <a:t>FRS Geocoding</a:t>
            </a:r>
          </a:p>
        </p:txBody>
      </p:sp>
      <p:graphicFrame>
        <p:nvGraphicFramePr>
          <p:cNvPr id="6" name="Content Placeholder 5"/>
          <p:cNvGraphicFramePr>
            <a:graphicFrameLocks noGrp="1"/>
          </p:cNvGraphicFramePr>
          <p:nvPr>
            <p:ph sz="half" idx="2"/>
            <p:extLst>
              <p:ext uri="{D42A27DB-BD31-4B8C-83A1-F6EECF244321}">
                <p14:modId xmlns:p14="http://schemas.microsoft.com/office/powerpoint/2010/main" val="2919974840"/>
              </p:ext>
            </p:extLst>
          </p:nvPr>
        </p:nvGraphicFramePr>
        <p:xfrm>
          <a:off x="1024544" y="-779318"/>
          <a:ext cx="8115992" cy="59105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B9FE0A84-F202-4CCA-9EFD-E04BBD470AC6}" type="slidenum">
              <a:rPr lang="en-US" smtClean="0">
                <a:solidFill>
                  <a:schemeClr val="tx1"/>
                </a:solidFill>
              </a:rPr>
              <a:t>16</a:t>
            </a:fld>
            <a:endParaRPr lang="en-US" dirty="0">
              <a:solidFill>
                <a:schemeClr val="tx1"/>
              </a:solidFill>
            </a:endParaRPr>
          </a:p>
        </p:txBody>
      </p:sp>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48396" y="0"/>
            <a:ext cx="2014568" cy="745724"/>
          </a:xfrm>
          <a:prstGeom prst="rect">
            <a:avLst/>
          </a:prstGeom>
        </p:spPr>
      </p:pic>
      <p:sp>
        <p:nvSpPr>
          <p:cNvPr id="9" name="TextBox 8"/>
          <p:cNvSpPr txBox="1"/>
          <p:nvPr/>
        </p:nvSpPr>
        <p:spPr>
          <a:xfrm>
            <a:off x="800378" y="5112326"/>
            <a:ext cx="3028137" cy="830997"/>
          </a:xfrm>
          <a:prstGeom prst="rect">
            <a:avLst/>
          </a:prstGeom>
          <a:noFill/>
        </p:spPr>
        <p:txBody>
          <a:bodyPr wrap="none" rtlCol="0">
            <a:spAutoFit/>
          </a:bodyPr>
          <a:lstStyle/>
          <a:p>
            <a:pPr algn="ctr"/>
            <a:r>
              <a:rPr lang="en-GB" sz="2400" dirty="0"/>
              <a:t>7345 Milnor St.</a:t>
            </a:r>
          </a:p>
          <a:p>
            <a:pPr algn="ctr"/>
            <a:r>
              <a:rPr lang="en-GB" sz="2400" dirty="0"/>
              <a:t>Philadelphia, PA 19136</a:t>
            </a:r>
          </a:p>
        </p:txBody>
      </p:sp>
      <p:sp>
        <p:nvSpPr>
          <p:cNvPr id="11" name="Right Arrow 10"/>
          <p:cNvSpPr/>
          <p:nvPr/>
        </p:nvSpPr>
        <p:spPr>
          <a:xfrm>
            <a:off x="4000500" y="5320074"/>
            <a:ext cx="2192482" cy="4154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Picture 11"/>
          <p:cNvPicPr>
            <a:picLocks noChangeAspect="1"/>
          </p:cNvPicPr>
          <p:nvPr/>
        </p:nvPicPr>
        <p:blipFill rotWithShape="1">
          <a:blip r:embed="rId8"/>
          <a:srcRect r="28542" b="24784"/>
          <a:stretch/>
        </p:blipFill>
        <p:spPr>
          <a:xfrm>
            <a:off x="6485077" y="4405674"/>
            <a:ext cx="3415381" cy="1828799"/>
          </a:xfrm>
          <a:prstGeom prst="rect">
            <a:avLst/>
          </a:prstGeom>
        </p:spPr>
      </p:pic>
    </p:spTree>
    <p:extLst>
      <p:ext uri="{BB962C8B-B14F-4D97-AF65-F5344CB8AC3E}">
        <p14:creationId xmlns:p14="http://schemas.microsoft.com/office/powerpoint/2010/main" val="38656038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9FE0A84-F202-4CCA-9EFD-E04BBD470AC6}" type="slidenum">
              <a:rPr lang="en-US" smtClean="0">
                <a:solidFill>
                  <a:schemeClr val="tx1"/>
                </a:solidFill>
              </a:rPr>
              <a:t>17</a:t>
            </a:fld>
            <a:endParaRPr lang="en-US" dirty="0">
              <a:solidFill>
                <a:schemeClr val="tx1"/>
              </a:solidFill>
            </a:endParaRPr>
          </a:p>
        </p:txBody>
      </p:sp>
      <p:pic>
        <p:nvPicPr>
          <p:cNvPr id="6" name="Content Placeholder 5"/>
          <p:cNvPicPr>
            <a:picLocks noGrp="1" noChangeAspect="1"/>
          </p:cNvPicPr>
          <p:nvPr>
            <p:ph idx="1"/>
          </p:nvPr>
        </p:nvPicPr>
        <p:blipFill>
          <a:blip r:embed="rId3"/>
          <a:stretch>
            <a:fillRect/>
          </a:stretch>
        </p:blipFill>
        <p:spPr>
          <a:xfrm>
            <a:off x="1428836" y="904607"/>
            <a:ext cx="10734128" cy="612865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8396" y="0"/>
            <a:ext cx="2014568" cy="745724"/>
          </a:xfrm>
          <a:prstGeom prst="rect">
            <a:avLst/>
          </a:prstGeom>
        </p:spPr>
      </p:pic>
      <p:sp>
        <p:nvSpPr>
          <p:cNvPr id="8" name="Title 1"/>
          <p:cNvSpPr>
            <a:spLocks noGrp="1"/>
          </p:cNvSpPr>
          <p:nvPr>
            <p:ph type="title"/>
          </p:nvPr>
        </p:nvSpPr>
        <p:spPr>
          <a:xfrm>
            <a:off x="9544054" y="4391999"/>
            <a:ext cx="2618910" cy="1325563"/>
          </a:xfrm>
        </p:spPr>
        <p:txBody>
          <a:bodyPr>
            <a:noAutofit/>
          </a:bodyPr>
          <a:lstStyle/>
          <a:p>
            <a:r>
              <a:rPr lang="en-GB" sz="3600" b="1" dirty="0"/>
              <a:t>Registry Record Population Overview</a:t>
            </a:r>
          </a:p>
        </p:txBody>
      </p:sp>
      <p:sp>
        <p:nvSpPr>
          <p:cNvPr id="11" name="Oval 10"/>
          <p:cNvSpPr/>
          <p:nvPr/>
        </p:nvSpPr>
        <p:spPr>
          <a:xfrm>
            <a:off x="1287371" y="3347331"/>
            <a:ext cx="1870498" cy="1490125"/>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Tree>
    <p:extLst>
      <p:ext uri="{BB962C8B-B14F-4D97-AF65-F5344CB8AC3E}">
        <p14:creationId xmlns:p14="http://schemas.microsoft.com/office/powerpoint/2010/main" val="39576016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666" y="1"/>
            <a:ext cx="10515600" cy="838986"/>
          </a:xfrm>
        </p:spPr>
        <p:txBody>
          <a:bodyPr/>
          <a:lstStyle/>
          <a:p>
            <a:r>
              <a:rPr lang="en-GB" dirty="0"/>
              <a:t>Standardization and Validation</a:t>
            </a:r>
          </a:p>
        </p:txBody>
      </p:sp>
      <p:sp>
        <p:nvSpPr>
          <p:cNvPr id="3" name="Content Placeholder 2"/>
          <p:cNvSpPr>
            <a:spLocks noGrp="1"/>
          </p:cNvSpPr>
          <p:nvPr>
            <p:ph idx="1"/>
          </p:nvPr>
        </p:nvSpPr>
        <p:spPr>
          <a:xfrm>
            <a:off x="719666" y="1228345"/>
            <a:ext cx="10033678" cy="4525963"/>
          </a:xfrm>
        </p:spPr>
        <p:txBody>
          <a:bodyPr>
            <a:noAutofit/>
          </a:bodyPr>
          <a:lstStyle/>
          <a:p>
            <a:pPr marL="176213" indent="-176213">
              <a:buFont typeface="Arial" panose="020B0604020202020204" pitchFamily="34" charset="0"/>
              <a:buChar char="•"/>
            </a:pPr>
            <a:r>
              <a:rPr lang="en-GB" sz="3600" dirty="0"/>
              <a:t>Incoming data can be in a variety of formats and of varying quality.</a:t>
            </a:r>
          </a:p>
          <a:p>
            <a:pPr lvl="1"/>
            <a:r>
              <a:rPr lang="en-GB" sz="3200" i="1" dirty="0"/>
              <a:t>Standardization</a:t>
            </a:r>
            <a:r>
              <a:rPr lang="en-GB" sz="3200" dirty="0"/>
              <a:t> processes divide, standardize, and evaluate the data. Missing data elements are added when possible.</a:t>
            </a:r>
          </a:p>
          <a:p>
            <a:pPr lvl="1"/>
            <a:r>
              <a:rPr lang="en-GB" sz="3200" i="1" dirty="0"/>
              <a:t>Validation</a:t>
            </a:r>
            <a:r>
              <a:rPr lang="en-GB" sz="3200" dirty="0"/>
              <a:t> is the process FRS uses to evaluate data quality and results in a data quality code.</a:t>
            </a:r>
          </a:p>
          <a:p>
            <a:pPr marL="176213" indent="-176213">
              <a:buFont typeface="Arial" panose="020B0604020202020204" pitchFamily="34" charset="0"/>
              <a:buChar char="•"/>
            </a:pPr>
            <a:r>
              <a:rPr lang="en-GB" sz="3600" dirty="0"/>
              <a:t>These processes create uniformity so data can be accurately compared to other FRS records.</a:t>
            </a:r>
          </a:p>
        </p:txBody>
      </p:sp>
      <p:sp>
        <p:nvSpPr>
          <p:cNvPr id="6" name="Slide Number Placeholder 5"/>
          <p:cNvSpPr>
            <a:spLocks noGrp="1"/>
          </p:cNvSpPr>
          <p:nvPr>
            <p:ph type="sldNum" sz="quarter" idx="12"/>
          </p:nvPr>
        </p:nvSpPr>
        <p:spPr/>
        <p:txBody>
          <a:bodyPr/>
          <a:lstStyle/>
          <a:p>
            <a:pPr>
              <a:defRPr/>
            </a:pPr>
            <a:fld id="{4A1952AF-EC48-4EF7-A4CF-7CB55E9B84F3}" type="slidenum">
              <a:rPr lang="en-US" smtClean="0">
                <a:solidFill>
                  <a:schemeClr val="tx1"/>
                </a:solidFill>
              </a:rPr>
              <a:pPr>
                <a:defRPr/>
              </a:pPr>
              <a:t>18</a:t>
            </a:fld>
            <a:endParaRPr lang="en-US" dirty="0">
              <a:solidFill>
                <a:schemeClr val="tx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8396" y="0"/>
            <a:ext cx="2014568" cy="745724"/>
          </a:xfrm>
          <a:prstGeom prst="rect">
            <a:avLst/>
          </a:prstGeom>
        </p:spPr>
      </p:pic>
    </p:spTree>
    <p:extLst>
      <p:ext uri="{BB962C8B-B14F-4D97-AF65-F5344CB8AC3E}">
        <p14:creationId xmlns:p14="http://schemas.microsoft.com/office/powerpoint/2010/main" val="39755982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176" y="3706"/>
            <a:ext cx="10515600" cy="960441"/>
          </a:xfrm>
        </p:spPr>
        <p:txBody>
          <a:bodyPr/>
          <a:lstStyle/>
          <a:p>
            <a:r>
              <a:rPr lang="en-GB" dirty="0"/>
              <a:t>Data Standardization Example</a:t>
            </a:r>
          </a:p>
        </p:txBody>
      </p:sp>
      <p:sp>
        <p:nvSpPr>
          <p:cNvPr id="3" name="Content Placeholder 2"/>
          <p:cNvSpPr>
            <a:spLocks noGrp="1"/>
          </p:cNvSpPr>
          <p:nvPr>
            <p:ph idx="1"/>
          </p:nvPr>
        </p:nvSpPr>
        <p:spPr>
          <a:xfrm>
            <a:off x="381000" y="964147"/>
            <a:ext cx="10579608" cy="4525963"/>
          </a:xfrm>
        </p:spPr>
        <p:txBody>
          <a:bodyPr>
            <a:noAutofit/>
          </a:bodyPr>
          <a:lstStyle/>
          <a:p>
            <a:pPr marL="0" indent="0">
              <a:buNone/>
            </a:pPr>
            <a:r>
              <a:rPr lang="en-US" sz="2000" dirty="0"/>
              <a:t>A new program record is inserted into FRS with the following information for name and address:</a:t>
            </a:r>
          </a:p>
          <a:p>
            <a:pPr lvl="1"/>
            <a:r>
              <a:rPr lang="en-US" sz="2000" dirty="0"/>
              <a:t>MXI Environmental Services, LLC</a:t>
            </a:r>
          </a:p>
          <a:p>
            <a:pPr lvl="1"/>
            <a:r>
              <a:rPr lang="en-US" sz="2000" dirty="0"/>
              <a:t>26319 Old Trail Road, Abingdon, VA</a:t>
            </a:r>
          </a:p>
          <a:p>
            <a:pPr lvl="1"/>
            <a:r>
              <a:rPr lang="en-US" sz="2000" dirty="0"/>
              <a:t>(no ZIP code or county name provided)</a:t>
            </a:r>
          </a:p>
          <a:p>
            <a:r>
              <a:rPr lang="en-US" dirty="0"/>
              <a:t>Standardization process breaks out address into pieces (street number, street name, etc.)</a:t>
            </a:r>
          </a:p>
          <a:p>
            <a:r>
              <a:rPr lang="en-US" dirty="0"/>
              <a:t>Standardization process completes null values for county and ZIP code based on reference information</a:t>
            </a:r>
          </a:p>
          <a:p>
            <a:r>
              <a:rPr lang="en-US" dirty="0"/>
              <a:t>Standardizes facility name and address</a:t>
            </a:r>
          </a:p>
          <a:p>
            <a:r>
              <a:rPr lang="en-US" dirty="0"/>
              <a:t>Input Name and Address: MXI Environmental Services, LLC; 29319 Old Trail </a:t>
            </a:r>
            <a:r>
              <a:rPr lang="en-US" dirty="0">
                <a:solidFill>
                  <a:srgbClr val="FF0000"/>
                </a:solidFill>
              </a:rPr>
              <a:t>Road</a:t>
            </a:r>
            <a:r>
              <a:rPr lang="en-US" dirty="0"/>
              <a:t>, Abingdon, VA</a:t>
            </a:r>
          </a:p>
          <a:p>
            <a:r>
              <a:rPr lang="en-US" dirty="0"/>
              <a:t>Standardized Name and Address: MXI Environmental Services LLC; 29319 Old Trail </a:t>
            </a:r>
            <a:r>
              <a:rPr lang="en-US" dirty="0">
                <a:solidFill>
                  <a:srgbClr val="FF0000"/>
                </a:solidFill>
              </a:rPr>
              <a:t>Rd</a:t>
            </a:r>
            <a:r>
              <a:rPr lang="en-US" dirty="0"/>
              <a:t>, Abingdon, </a:t>
            </a:r>
            <a:r>
              <a:rPr lang="en-US" dirty="0">
                <a:solidFill>
                  <a:srgbClr val="FF0000"/>
                </a:solidFill>
              </a:rPr>
              <a:t>Washington County</a:t>
            </a:r>
            <a:r>
              <a:rPr lang="en-US" dirty="0"/>
              <a:t>, VA, </a:t>
            </a:r>
            <a:r>
              <a:rPr lang="en-US" dirty="0">
                <a:solidFill>
                  <a:srgbClr val="FF0000"/>
                </a:solidFill>
              </a:rPr>
              <a:t>24210</a:t>
            </a:r>
          </a:p>
          <a:p>
            <a:endParaRPr lang="en-GB" sz="1600" dirty="0"/>
          </a:p>
        </p:txBody>
      </p:sp>
      <p:sp>
        <p:nvSpPr>
          <p:cNvPr id="6" name="Slide Number Placeholder 5"/>
          <p:cNvSpPr>
            <a:spLocks noGrp="1"/>
          </p:cNvSpPr>
          <p:nvPr>
            <p:ph type="sldNum" sz="quarter" idx="12"/>
          </p:nvPr>
        </p:nvSpPr>
        <p:spPr/>
        <p:txBody>
          <a:bodyPr/>
          <a:lstStyle/>
          <a:p>
            <a:pPr>
              <a:defRPr/>
            </a:pPr>
            <a:fld id="{4A1952AF-EC48-4EF7-A4CF-7CB55E9B84F3}" type="slidenum">
              <a:rPr lang="en-US" smtClean="0">
                <a:solidFill>
                  <a:schemeClr val="tx1"/>
                </a:solidFill>
              </a:rPr>
              <a:pPr>
                <a:defRPr/>
              </a:pPr>
              <a:t>19</a:t>
            </a:fld>
            <a:endParaRPr lang="en-US" dirty="0">
              <a:solidFill>
                <a:schemeClr val="tx1"/>
              </a:solidFill>
            </a:endParaRPr>
          </a:p>
        </p:txBody>
      </p:sp>
      <p:sp>
        <p:nvSpPr>
          <p:cNvPr id="7" name="TextBox 6"/>
          <p:cNvSpPr txBox="1"/>
          <p:nvPr/>
        </p:nvSpPr>
        <p:spPr>
          <a:xfrm>
            <a:off x="2012172" y="5523249"/>
            <a:ext cx="7970028" cy="1015663"/>
          </a:xfrm>
          <a:prstGeom prst="rect">
            <a:avLst/>
          </a:prstGeom>
          <a:noFill/>
        </p:spPr>
        <p:txBody>
          <a:bodyPr wrap="square" rtlCol="0">
            <a:spAutoFit/>
          </a:bodyPr>
          <a:lstStyle/>
          <a:p>
            <a:pPr algn="ctr"/>
            <a:r>
              <a:rPr lang="en-GB" sz="2000" i="1" dirty="0"/>
              <a:t>Note: Standardized values do not overwrite the values provided in the program record. They are stored in separate fields within the program facility tables.</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8396" y="0"/>
            <a:ext cx="2014568" cy="745724"/>
          </a:xfrm>
          <a:prstGeom prst="rect">
            <a:avLst/>
          </a:prstGeom>
        </p:spPr>
      </p:pic>
    </p:spTree>
    <p:extLst>
      <p:ext uri="{BB962C8B-B14F-4D97-AF65-F5344CB8AC3E}">
        <p14:creationId xmlns:p14="http://schemas.microsoft.com/office/powerpoint/2010/main" val="4184748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What is the Facility Registry Service?</a:t>
            </a:r>
          </a:p>
        </p:txBody>
      </p:sp>
      <p:sp>
        <p:nvSpPr>
          <p:cNvPr id="4" name="Slide Number Placeholder 3"/>
          <p:cNvSpPr>
            <a:spLocks noGrp="1"/>
          </p:cNvSpPr>
          <p:nvPr>
            <p:ph type="sldNum" sz="quarter" idx="12"/>
          </p:nvPr>
        </p:nvSpPr>
        <p:spPr/>
        <p:txBody>
          <a:bodyPr/>
          <a:lstStyle/>
          <a:p>
            <a:fld id="{B9FE0A84-F202-4CCA-9EFD-E04BBD470AC6}" type="slidenum">
              <a:rPr lang="en-US" smtClean="0"/>
              <a:t>2</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8396" y="0"/>
            <a:ext cx="2014568" cy="745724"/>
          </a:xfrm>
          <a:prstGeom prst="rect">
            <a:avLst/>
          </a:prstGeom>
        </p:spPr>
      </p:pic>
    </p:spTree>
    <p:extLst>
      <p:ext uri="{BB962C8B-B14F-4D97-AF65-F5344CB8AC3E}">
        <p14:creationId xmlns:p14="http://schemas.microsoft.com/office/powerpoint/2010/main" val="5827137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6833" y="271870"/>
            <a:ext cx="10058400" cy="769199"/>
          </a:xfrm>
        </p:spPr>
        <p:txBody>
          <a:bodyPr/>
          <a:lstStyle/>
          <a:p>
            <a:r>
              <a:rPr lang="en-GB" dirty="0"/>
              <a:t>Data Validation</a:t>
            </a:r>
          </a:p>
        </p:txBody>
      </p:sp>
      <p:sp>
        <p:nvSpPr>
          <p:cNvPr id="3" name="Content Placeholder 2"/>
          <p:cNvSpPr>
            <a:spLocks noGrp="1"/>
          </p:cNvSpPr>
          <p:nvPr>
            <p:ph idx="1"/>
          </p:nvPr>
        </p:nvSpPr>
        <p:spPr>
          <a:xfrm>
            <a:off x="1097280" y="1443402"/>
            <a:ext cx="10058400" cy="4023360"/>
          </a:xfrm>
        </p:spPr>
        <p:txBody>
          <a:bodyPr>
            <a:noAutofit/>
          </a:bodyPr>
          <a:lstStyle/>
          <a:p>
            <a:pPr marL="519113" lvl="1" indent="-319088">
              <a:buFont typeface="Arial" panose="020B0604020202020204" pitchFamily="34" charset="0"/>
              <a:buChar char="•"/>
            </a:pPr>
            <a:r>
              <a:rPr lang="en-GB" sz="3600" dirty="0"/>
              <a:t>FRS data validation process evaluates data and determines a data quality code (DQ) for registry facility data and program facility data.</a:t>
            </a:r>
          </a:p>
          <a:p>
            <a:pPr marL="519113" lvl="1" indent="-319088">
              <a:buFont typeface="Arial" panose="020B0604020202020204" pitchFamily="34" charset="0"/>
              <a:buChar char="•"/>
            </a:pPr>
            <a:r>
              <a:rPr lang="en-GB" sz="3600" dirty="0"/>
              <a:t>The DQ code is visible in FLA and in the public website.</a:t>
            </a:r>
          </a:p>
          <a:p>
            <a:pPr marL="519113" lvl="1" indent="-319088">
              <a:buFont typeface="Arial" panose="020B0604020202020204" pitchFamily="34" charset="0"/>
              <a:buChar char="•"/>
            </a:pPr>
            <a:r>
              <a:rPr lang="en-GB" sz="3600" dirty="0"/>
              <a:t>The validation logic is exposed in a web service.</a:t>
            </a:r>
          </a:p>
          <a:p>
            <a:pPr marL="519113" lvl="1" indent="-319088">
              <a:buFont typeface="Arial" panose="020B0604020202020204" pitchFamily="34" charset="0"/>
              <a:buChar char="•"/>
            </a:pPr>
            <a:r>
              <a:rPr lang="en-GB" sz="3600" dirty="0"/>
              <a:t>The DQ code </a:t>
            </a:r>
            <a:r>
              <a:rPr lang="en-GB" sz="3600" u="sng" dirty="0"/>
              <a:t>is not used </a:t>
            </a:r>
            <a:r>
              <a:rPr lang="en-GB" sz="3600" dirty="0"/>
              <a:t>in other parts of FRS processing (i.e., it is not used in best pick or other logic).</a:t>
            </a:r>
          </a:p>
        </p:txBody>
      </p:sp>
      <p:sp>
        <p:nvSpPr>
          <p:cNvPr id="6" name="Slide Number Placeholder 5"/>
          <p:cNvSpPr>
            <a:spLocks noGrp="1"/>
          </p:cNvSpPr>
          <p:nvPr>
            <p:ph type="sldNum" sz="quarter" idx="12"/>
          </p:nvPr>
        </p:nvSpPr>
        <p:spPr/>
        <p:txBody>
          <a:bodyPr/>
          <a:lstStyle/>
          <a:p>
            <a:pPr>
              <a:defRPr/>
            </a:pPr>
            <a:fld id="{4A1952AF-EC48-4EF7-A4CF-7CB55E9B84F3}" type="slidenum">
              <a:rPr lang="en-US" smtClean="0">
                <a:solidFill>
                  <a:prstClr val="black">
                    <a:tint val="75000"/>
                  </a:prstClr>
                </a:solidFill>
              </a:rPr>
              <a:pPr>
                <a:defRPr/>
              </a:pPr>
              <a:t>20</a:t>
            </a:fld>
            <a:endParaRPr lang="en-US" dirty="0">
              <a:solidFill>
                <a:prstClr val="black">
                  <a:tint val="75000"/>
                </a:prstClr>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8396" y="0"/>
            <a:ext cx="2014568" cy="745724"/>
          </a:xfrm>
          <a:prstGeom prst="rect">
            <a:avLst/>
          </a:prstGeom>
        </p:spPr>
      </p:pic>
    </p:spTree>
    <p:extLst>
      <p:ext uri="{BB962C8B-B14F-4D97-AF65-F5344CB8AC3E}">
        <p14:creationId xmlns:p14="http://schemas.microsoft.com/office/powerpoint/2010/main" val="30152146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883" y="21936"/>
            <a:ext cx="10515600" cy="863600"/>
          </a:xfrm>
        </p:spPr>
        <p:txBody>
          <a:bodyPr/>
          <a:lstStyle/>
          <a:p>
            <a:r>
              <a:rPr lang="en-GB" dirty="0"/>
              <a:t>DQ Code Values</a:t>
            </a:r>
          </a:p>
        </p:txBody>
      </p:sp>
      <p:sp>
        <p:nvSpPr>
          <p:cNvPr id="3" name="Content Placeholder 2"/>
          <p:cNvSpPr>
            <a:spLocks noGrp="1"/>
          </p:cNvSpPr>
          <p:nvPr>
            <p:ph idx="1"/>
          </p:nvPr>
        </p:nvSpPr>
        <p:spPr>
          <a:xfrm>
            <a:off x="912091" y="885536"/>
            <a:ext cx="10515600" cy="5492749"/>
          </a:xfrm>
        </p:spPr>
        <p:txBody>
          <a:bodyPr numCol="1">
            <a:normAutofit/>
          </a:bodyPr>
          <a:lstStyle/>
          <a:p>
            <a:r>
              <a:rPr lang="en-GB" dirty="0"/>
              <a:t>V – Indicates the data quality is valid for the record.</a:t>
            </a:r>
          </a:p>
          <a:p>
            <a:r>
              <a:rPr lang="en-GB" dirty="0"/>
              <a:t>Non-valid records receive a DQ code that is one of, or a combination of the following 13 codes.</a:t>
            </a:r>
          </a:p>
          <a:p>
            <a:pPr lvl="1"/>
            <a:r>
              <a:rPr lang="en-GB" dirty="0"/>
              <a:t>mN – missing facility name</a:t>
            </a:r>
          </a:p>
          <a:p>
            <a:pPr lvl="1"/>
            <a:r>
              <a:rPr lang="en-GB" dirty="0"/>
              <a:t>eN – erroneous facility name</a:t>
            </a:r>
          </a:p>
          <a:p>
            <a:pPr lvl="1"/>
            <a:r>
              <a:rPr lang="en-GB" dirty="0"/>
              <a:t>mA – missing street address</a:t>
            </a:r>
          </a:p>
          <a:p>
            <a:pPr lvl="1"/>
            <a:r>
              <a:rPr lang="en-GB" dirty="0"/>
              <a:t>eA – erroneous street address</a:t>
            </a:r>
          </a:p>
          <a:p>
            <a:pPr lvl="1"/>
            <a:r>
              <a:rPr lang="en-GB" dirty="0"/>
              <a:t>mC – missing city name</a:t>
            </a:r>
          </a:p>
          <a:p>
            <a:pPr lvl="1"/>
            <a:r>
              <a:rPr lang="en-GB" dirty="0"/>
              <a:t>iC – invalid city name</a:t>
            </a:r>
          </a:p>
          <a:p>
            <a:pPr lvl="1"/>
            <a:r>
              <a:rPr lang="en-GB" dirty="0"/>
              <a:t>mO – missing county name</a:t>
            </a:r>
          </a:p>
          <a:p>
            <a:pPr lvl="1"/>
            <a:r>
              <a:rPr lang="en-GB" dirty="0"/>
              <a:t>iO – invalid county name</a:t>
            </a:r>
          </a:p>
          <a:p>
            <a:pPr lvl="1"/>
            <a:r>
              <a:rPr lang="en-GB" dirty="0"/>
              <a:t>mS – missing state code</a:t>
            </a:r>
          </a:p>
          <a:p>
            <a:pPr lvl="1"/>
            <a:r>
              <a:rPr lang="en-GB" dirty="0"/>
              <a:t>iS – invalid state code</a:t>
            </a:r>
          </a:p>
          <a:p>
            <a:pPr lvl="1"/>
            <a:r>
              <a:rPr lang="en-GB" dirty="0"/>
              <a:t>mZ – missing ZIP code</a:t>
            </a:r>
          </a:p>
          <a:p>
            <a:pPr lvl="1"/>
            <a:r>
              <a:rPr lang="en-GB" dirty="0"/>
              <a:t>iZ – invalid ZIP code</a:t>
            </a:r>
          </a:p>
          <a:p>
            <a:pPr lvl="1"/>
            <a:r>
              <a:rPr lang="en-GB" dirty="0"/>
              <a:t>iM – invalid county and city name combination</a:t>
            </a:r>
          </a:p>
          <a:p>
            <a:endParaRPr lang="en-GB" dirty="0"/>
          </a:p>
        </p:txBody>
      </p:sp>
      <p:sp>
        <p:nvSpPr>
          <p:cNvPr id="6" name="Slide Number Placeholder 5"/>
          <p:cNvSpPr>
            <a:spLocks noGrp="1"/>
          </p:cNvSpPr>
          <p:nvPr>
            <p:ph type="sldNum" sz="quarter" idx="12"/>
          </p:nvPr>
        </p:nvSpPr>
        <p:spPr/>
        <p:txBody>
          <a:bodyPr/>
          <a:lstStyle/>
          <a:p>
            <a:pPr>
              <a:defRPr/>
            </a:pPr>
            <a:fld id="{4A1952AF-EC48-4EF7-A4CF-7CB55E9B84F3}" type="slidenum">
              <a:rPr lang="en-US" smtClean="0">
                <a:solidFill>
                  <a:prstClr val="black">
                    <a:tint val="75000"/>
                  </a:prstClr>
                </a:solidFill>
              </a:rPr>
              <a:pPr>
                <a:defRPr/>
              </a:pPr>
              <a:t>21</a:t>
            </a:fld>
            <a:endParaRPr lang="en-US" dirty="0">
              <a:solidFill>
                <a:prstClr val="black">
                  <a:tint val="75000"/>
                </a:prstClr>
              </a:solidFill>
            </a:endParaRPr>
          </a:p>
        </p:txBody>
      </p:sp>
      <p:sp>
        <p:nvSpPr>
          <p:cNvPr id="7" name="TextBox 6"/>
          <p:cNvSpPr txBox="1"/>
          <p:nvPr/>
        </p:nvSpPr>
        <p:spPr>
          <a:xfrm>
            <a:off x="5795561" y="2320744"/>
            <a:ext cx="6117040" cy="3046988"/>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GB" sz="2400" dirty="0"/>
              <a:t>A record’s DQ code can be a combination of the codes listed.</a:t>
            </a:r>
          </a:p>
          <a:p>
            <a:pPr marL="742950" lvl="1" indent="-285750">
              <a:buFont typeface="Arial" panose="020B0604020202020204" pitchFamily="34" charset="0"/>
              <a:buChar char="•"/>
            </a:pPr>
            <a:r>
              <a:rPr lang="en-GB" sz="2400" dirty="0"/>
              <a:t>mNmA – missing facility name and missing facility address</a:t>
            </a:r>
          </a:p>
          <a:p>
            <a:pPr marL="742950" lvl="1" indent="-285750">
              <a:buFont typeface="Arial" panose="020B0604020202020204" pitchFamily="34" charset="0"/>
              <a:buChar char="•"/>
            </a:pPr>
            <a:r>
              <a:rPr lang="en-GB" sz="2400" dirty="0"/>
              <a:t>eAiC – erroneous street address and invalid city</a:t>
            </a:r>
          </a:p>
          <a:p>
            <a:pPr marL="285750" indent="-285750">
              <a:buFont typeface="Arial" panose="020B0604020202020204" pitchFamily="34" charset="0"/>
              <a:buChar char="•"/>
            </a:pPr>
            <a:r>
              <a:rPr lang="en-GB" sz="2400" dirty="0"/>
              <a:t>There are hundreds of possible DQ code combinations </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8396" y="0"/>
            <a:ext cx="2014568" cy="745724"/>
          </a:xfrm>
          <a:prstGeom prst="rect">
            <a:avLst/>
          </a:prstGeom>
        </p:spPr>
      </p:pic>
    </p:spTree>
    <p:extLst>
      <p:ext uri="{BB962C8B-B14F-4D97-AF65-F5344CB8AC3E}">
        <p14:creationId xmlns:p14="http://schemas.microsoft.com/office/powerpoint/2010/main" val="36962170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9FE0A84-F202-4CCA-9EFD-E04BBD470AC6}" type="slidenum">
              <a:rPr lang="en-US" smtClean="0">
                <a:solidFill>
                  <a:schemeClr val="tx1"/>
                </a:solidFill>
              </a:rPr>
              <a:t>22</a:t>
            </a:fld>
            <a:endParaRPr lang="en-US" dirty="0">
              <a:solidFill>
                <a:schemeClr val="tx1"/>
              </a:solidFill>
            </a:endParaRPr>
          </a:p>
        </p:txBody>
      </p:sp>
      <p:pic>
        <p:nvPicPr>
          <p:cNvPr id="6" name="Content Placeholder 5"/>
          <p:cNvPicPr>
            <a:picLocks noGrp="1" noChangeAspect="1"/>
          </p:cNvPicPr>
          <p:nvPr>
            <p:ph idx="1"/>
          </p:nvPr>
        </p:nvPicPr>
        <p:blipFill>
          <a:blip r:embed="rId3"/>
          <a:stretch>
            <a:fillRect/>
          </a:stretch>
        </p:blipFill>
        <p:spPr>
          <a:xfrm>
            <a:off x="1093170" y="513691"/>
            <a:ext cx="10734128" cy="612865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8396" y="0"/>
            <a:ext cx="2014568" cy="745724"/>
          </a:xfrm>
          <a:prstGeom prst="rect">
            <a:avLst/>
          </a:prstGeom>
        </p:spPr>
      </p:pic>
      <p:sp>
        <p:nvSpPr>
          <p:cNvPr id="8" name="Title 1"/>
          <p:cNvSpPr>
            <a:spLocks noGrp="1"/>
          </p:cNvSpPr>
          <p:nvPr>
            <p:ph type="title"/>
          </p:nvPr>
        </p:nvSpPr>
        <p:spPr>
          <a:xfrm>
            <a:off x="9208388" y="3968935"/>
            <a:ext cx="2618910" cy="1325563"/>
          </a:xfrm>
        </p:spPr>
        <p:txBody>
          <a:bodyPr>
            <a:noAutofit/>
          </a:bodyPr>
          <a:lstStyle/>
          <a:p>
            <a:r>
              <a:rPr lang="en-GB" sz="3600" b="1" dirty="0"/>
              <a:t>Registry Record Population Overview</a:t>
            </a:r>
          </a:p>
        </p:txBody>
      </p:sp>
      <p:sp>
        <p:nvSpPr>
          <p:cNvPr id="11" name="Oval 10"/>
          <p:cNvSpPr/>
          <p:nvPr/>
        </p:nvSpPr>
        <p:spPr>
          <a:xfrm>
            <a:off x="7337890" y="4318064"/>
            <a:ext cx="1870498" cy="1490125"/>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Tree>
    <p:extLst>
      <p:ext uri="{BB962C8B-B14F-4D97-AF65-F5344CB8AC3E}">
        <p14:creationId xmlns:p14="http://schemas.microsoft.com/office/powerpoint/2010/main" val="42334969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669361"/>
          </a:xfrm>
        </p:spPr>
        <p:txBody>
          <a:bodyPr>
            <a:noAutofit/>
          </a:bodyPr>
          <a:lstStyle/>
          <a:p>
            <a:r>
              <a:rPr lang="en-GB" dirty="0"/>
              <a:t>FRS Linking</a:t>
            </a:r>
          </a:p>
        </p:txBody>
      </p:sp>
      <p:sp>
        <p:nvSpPr>
          <p:cNvPr id="3" name="Content Placeholder 2"/>
          <p:cNvSpPr>
            <a:spLocks noGrp="1"/>
          </p:cNvSpPr>
          <p:nvPr>
            <p:ph sz="half" idx="1"/>
          </p:nvPr>
        </p:nvSpPr>
        <p:spPr>
          <a:xfrm>
            <a:off x="899851" y="955964"/>
            <a:ext cx="4937760" cy="4023360"/>
          </a:xfrm>
        </p:spPr>
        <p:txBody>
          <a:bodyPr>
            <a:noAutofit/>
          </a:bodyPr>
          <a:lstStyle/>
          <a:p>
            <a:pPr marL="227013" indent="-227013">
              <a:buFont typeface="Arial" panose="020B0604020202020204" pitchFamily="34" charset="0"/>
              <a:buChar char="•"/>
            </a:pPr>
            <a:r>
              <a:rPr lang="en-GB" sz="2400" dirty="0"/>
              <a:t>Uses incoming standardized program record data. </a:t>
            </a:r>
          </a:p>
          <a:p>
            <a:pPr marL="227013" indent="-227013">
              <a:buFont typeface="Arial" panose="020B0604020202020204" pitchFamily="34" charset="0"/>
              <a:buChar char="•"/>
            </a:pPr>
            <a:r>
              <a:rPr lang="en-GB" sz="2400" dirty="0"/>
              <a:t>Compares against existing standardized registry record data. </a:t>
            </a:r>
          </a:p>
          <a:p>
            <a:pPr marL="227013" indent="-227013">
              <a:buFont typeface="Arial" panose="020B0604020202020204" pitchFamily="34" charset="0"/>
              <a:buChar char="•"/>
            </a:pPr>
            <a:r>
              <a:rPr lang="en-GB" sz="2400" dirty="0"/>
              <a:t>Calculates a score based on how well fields match.</a:t>
            </a:r>
          </a:p>
          <a:p>
            <a:pPr marL="227013" indent="-227013">
              <a:buFont typeface="Arial" panose="020B0604020202020204" pitchFamily="34" charset="0"/>
              <a:buChar char="•"/>
            </a:pPr>
            <a:r>
              <a:rPr lang="en-GB" sz="2400" dirty="0"/>
              <a:t>Determines whether or not incoming record may be related to an existing registry record.</a:t>
            </a:r>
          </a:p>
          <a:p>
            <a:pPr marL="227013" indent="-227013">
              <a:buFont typeface="Arial" panose="020B0604020202020204" pitchFamily="34" charset="0"/>
              <a:buChar char="•"/>
            </a:pPr>
            <a:r>
              <a:rPr lang="en-GB" sz="2400" dirty="0"/>
              <a:t>Possible results:</a:t>
            </a:r>
          </a:p>
        </p:txBody>
      </p:sp>
      <p:sp>
        <p:nvSpPr>
          <p:cNvPr id="6" name="Slide Number Placeholder 5"/>
          <p:cNvSpPr>
            <a:spLocks noGrp="1"/>
          </p:cNvSpPr>
          <p:nvPr>
            <p:ph type="sldNum" sz="quarter" idx="12"/>
          </p:nvPr>
        </p:nvSpPr>
        <p:spPr/>
        <p:txBody>
          <a:bodyPr/>
          <a:lstStyle/>
          <a:p>
            <a:pPr>
              <a:defRPr/>
            </a:pPr>
            <a:fld id="{4A1952AF-EC48-4EF7-A4CF-7CB55E9B84F3}" type="slidenum">
              <a:rPr lang="en-US" smtClean="0">
                <a:solidFill>
                  <a:schemeClr val="tx1"/>
                </a:solidFill>
              </a:rPr>
              <a:pPr>
                <a:defRPr/>
              </a:pPr>
              <a:t>23</a:t>
            </a:fld>
            <a:endParaRPr lang="en-US" dirty="0">
              <a:solidFill>
                <a:schemeClr val="tx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8396" y="0"/>
            <a:ext cx="2014568" cy="745724"/>
          </a:xfrm>
          <a:prstGeom prst="rect">
            <a:avLst/>
          </a:prstGeom>
        </p:spPr>
      </p:pic>
      <p:pic>
        <p:nvPicPr>
          <p:cNvPr id="9" name="Content Placeholder 8"/>
          <p:cNvPicPr>
            <a:picLocks noGrp="1" noChangeAspect="1"/>
          </p:cNvPicPr>
          <p:nvPr>
            <p:ph sz="half" idx="2"/>
          </p:nvPr>
        </p:nvPicPr>
        <p:blipFill>
          <a:blip r:embed="rId3"/>
          <a:stretch>
            <a:fillRect/>
          </a:stretch>
        </p:blipFill>
        <p:spPr>
          <a:xfrm>
            <a:off x="6257137" y="1242567"/>
            <a:ext cx="5802235" cy="3657753"/>
          </a:xfrm>
          <a:prstGeom prst="rect">
            <a:avLst/>
          </a:prstGeom>
        </p:spPr>
      </p:pic>
      <p:sp>
        <p:nvSpPr>
          <p:cNvPr id="10" name="TextBox 9"/>
          <p:cNvSpPr txBox="1"/>
          <p:nvPr/>
        </p:nvSpPr>
        <p:spPr>
          <a:xfrm>
            <a:off x="899851" y="5033721"/>
            <a:ext cx="8698215" cy="1446550"/>
          </a:xfrm>
          <a:prstGeom prst="rect">
            <a:avLst/>
          </a:prstGeom>
          <a:noFill/>
        </p:spPr>
        <p:txBody>
          <a:bodyPr wrap="none" rtlCol="0">
            <a:spAutoFit/>
          </a:bodyPr>
          <a:lstStyle/>
          <a:p>
            <a:pPr marL="519113" lvl="1" indent="-227013">
              <a:buClr>
                <a:schemeClr val="accent1"/>
              </a:buClr>
              <a:buSzPct val="85000"/>
              <a:buFont typeface="Courier New" panose="02070309020205020404" pitchFamily="49" charset="0"/>
              <a:buChar char="o"/>
            </a:pPr>
            <a:r>
              <a:rPr lang="en-GB" sz="2200" dirty="0">
                <a:solidFill>
                  <a:schemeClr val="tx1">
                    <a:lumMod val="75000"/>
                    <a:lumOff val="25000"/>
                  </a:schemeClr>
                </a:solidFill>
              </a:rPr>
              <a:t>Automatically linked to existing registry record.</a:t>
            </a:r>
          </a:p>
          <a:p>
            <a:pPr marL="519113" lvl="1" indent="-227013">
              <a:buClr>
                <a:schemeClr val="accent1"/>
              </a:buClr>
              <a:buSzPct val="85000"/>
              <a:buFont typeface="Courier New" panose="02070309020205020404" pitchFamily="49" charset="0"/>
              <a:buChar char="o"/>
            </a:pPr>
            <a:r>
              <a:rPr lang="en-GB" sz="2200" dirty="0">
                <a:solidFill>
                  <a:schemeClr val="tx1">
                    <a:lumMod val="75000"/>
                    <a:lumOff val="25000"/>
                  </a:schemeClr>
                </a:solidFill>
              </a:rPr>
              <a:t>Not linked to an existing record, but flagged as a potential match</a:t>
            </a:r>
          </a:p>
          <a:p>
            <a:pPr marL="519113" lvl="1" indent="-227013">
              <a:buClr>
                <a:schemeClr val="accent1"/>
              </a:buClr>
              <a:buSzPct val="85000"/>
              <a:buFont typeface="Courier New" panose="02070309020205020404" pitchFamily="49" charset="0"/>
              <a:buChar char="o"/>
            </a:pPr>
            <a:r>
              <a:rPr lang="en-GB" sz="2200" dirty="0">
                <a:solidFill>
                  <a:schemeClr val="tx1">
                    <a:lumMod val="75000"/>
                    <a:lumOff val="25000"/>
                  </a:schemeClr>
                </a:solidFill>
              </a:rPr>
              <a:t>Not linked to an existing record and not flagged as a potential match.</a:t>
            </a:r>
          </a:p>
          <a:p>
            <a:pPr marL="285750" indent="-285750">
              <a:buClr>
                <a:schemeClr val="accent1"/>
              </a:buClr>
              <a:buFont typeface="Courier New" panose="02070309020205020404" pitchFamily="49" charset="0"/>
              <a:buChar char="o"/>
            </a:pPr>
            <a:endParaRPr lang="en-GB" sz="2200" dirty="0"/>
          </a:p>
        </p:txBody>
      </p:sp>
    </p:spTree>
    <p:extLst>
      <p:ext uri="{BB962C8B-B14F-4D97-AF65-F5344CB8AC3E}">
        <p14:creationId xmlns:p14="http://schemas.microsoft.com/office/powerpoint/2010/main" val="4742237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9FE0A84-F202-4CCA-9EFD-E04BBD470AC6}" type="slidenum">
              <a:rPr lang="en-US" smtClean="0">
                <a:solidFill>
                  <a:schemeClr val="tx1"/>
                </a:solidFill>
              </a:rPr>
              <a:t>24</a:t>
            </a:fld>
            <a:endParaRPr lang="en-US" dirty="0">
              <a:solidFill>
                <a:schemeClr val="tx1"/>
              </a:solidFill>
            </a:endParaRPr>
          </a:p>
        </p:txBody>
      </p:sp>
      <p:pic>
        <p:nvPicPr>
          <p:cNvPr id="6" name="Content Placeholder 5"/>
          <p:cNvPicPr>
            <a:picLocks noGrp="1" noChangeAspect="1"/>
          </p:cNvPicPr>
          <p:nvPr>
            <p:ph idx="1"/>
          </p:nvPr>
        </p:nvPicPr>
        <p:blipFill>
          <a:blip r:embed="rId3"/>
          <a:stretch>
            <a:fillRect/>
          </a:stretch>
        </p:blipFill>
        <p:spPr>
          <a:xfrm>
            <a:off x="246653" y="372862"/>
            <a:ext cx="10734128" cy="612865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8396" y="0"/>
            <a:ext cx="2014568" cy="745724"/>
          </a:xfrm>
          <a:prstGeom prst="rect">
            <a:avLst/>
          </a:prstGeom>
        </p:spPr>
      </p:pic>
      <p:sp>
        <p:nvSpPr>
          <p:cNvPr id="8" name="Title 1"/>
          <p:cNvSpPr>
            <a:spLocks noGrp="1"/>
          </p:cNvSpPr>
          <p:nvPr>
            <p:ph type="title"/>
          </p:nvPr>
        </p:nvSpPr>
        <p:spPr>
          <a:xfrm>
            <a:off x="9208388" y="3968935"/>
            <a:ext cx="2618910" cy="1325563"/>
          </a:xfrm>
        </p:spPr>
        <p:txBody>
          <a:bodyPr>
            <a:noAutofit/>
          </a:bodyPr>
          <a:lstStyle/>
          <a:p>
            <a:r>
              <a:rPr lang="en-GB" sz="3600" b="1" dirty="0"/>
              <a:t>Registry Record Population Overview</a:t>
            </a:r>
          </a:p>
        </p:txBody>
      </p:sp>
      <p:sp>
        <p:nvSpPr>
          <p:cNvPr id="11" name="Oval 10"/>
          <p:cNvSpPr/>
          <p:nvPr/>
        </p:nvSpPr>
        <p:spPr>
          <a:xfrm>
            <a:off x="2573338" y="1430817"/>
            <a:ext cx="1870498" cy="1490125"/>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Tree>
    <p:extLst>
      <p:ext uri="{BB962C8B-B14F-4D97-AF65-F5344CB8AC3E}">
        <p14:creationId xmlns:p14="http://schemas.microsoft.com/office/powerpoint/2010/main" val="5171601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549" y="1733107"/>
            <a:ext cx="2817628" cy="2721935"/>
          </a:xfrm>
        </p:spPr>
        <p:txBody>
          <a:bodyPr/>
          <a:lstStyle/>
          <a:p>
            <a:r>
              <a:rPr lang="en-GB" dirty="0"/>
              <a:t>Registry Table Updates</a:t>
            </a:r>
          </a:p>
        </p:txBody>
      </p:sp>
      <p:sp>
        <p:nvSpPr>
          <p:cNvPr id="4" name="Slide Number Placeholder 3"/>
          <p:cNvSpPr>
            <a:spLocks noGrp="1"/>
          </p:cNvSpPr>
          <p:nvPr>
            <p:ph type="sldNum" sz="quarter" idx="12"/>
          </p:nvPr>
        </p:nvSpPr>
        <p:spPr/>
        <p:txBody>
          <a:bodyPr/>
          <a:lstStyle/>
          <a:p>
            <a:pPr>
              <a:defRPr/>
            </a:pPr>
            <a:fld id="{4A1952AF-EC48-4EF7-A4CF-7CB55E9B84F3}" type="slidenum">
              <a:rPr lang="en-US" smtClean="0">
                <a:solidFill>
                  <a:schemeClr val="tx1"/>
                </a:solidFill>
              </a:rPr>
              <a:pPr>
                <a:defRPr/>
              </a:pPr>
              <a:t>25</a:t>
            </a:fld>
            <a:endParaRPr lang="en-US" dirty="0">
              <a:solidFill>
                <a:schemeClr val="tx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8396" y="0"/>
            <a:ext cx="2014568" cy="745724"/>
          </a:xfrm>
          <a:prstGeom prst="rect">
            <a:avLst/>
          </a:prstGeom>
        </p:spPr>
      </p:pic>
      <p:pic>
        <p:nvPicPr>
          <p:cNvPr id="5" name="Picture 4"/>
          <p:cNvPicPr>
            <a:picLocks noChangeAspect="1"/>
          </p:cNvPicPr>
          <p:nvPr/>
        </p:nvPicPr>
        <p:blipFill>
          <a:blip r:embed="rId4"/>
          <a:stretch>
            <a:fillRect/>
          </a:stretch>
        </p:blipFill>
        <p:spPr>
          <a:xfrm>
            <a:off x="2291470" y="223475"/>
            <a:ext cx="8528038" cy="6601435"/>
          </a:xfrm>
          <a:prstGeom prst="rect">
            <a:avLst/>
          </a:prstGeom>
        </p:spPr>
      </p:pic>
    </p:spTree>
    <p:extLst>
      <p:ext uri="{BB962C8B-B14F-4D97-AF65-F5344CB8AC3E}">
        <p14:creationId xmlns:p14="http://schemas.microsoft.com/office/powerpoint/2010/main" val="12425885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1966" y="277759"/>
            <a:ext cx="10515600" cy="745724"/>
          </a:xfrm>
        </p:spPr>
        <p:txBody>
          <a:bodyPr>
            <a:normAutofit/>
          </a:bodyPr>
          <a:lstStyle/>
          <a:p>
            <a:r>
              <a:rPr lang="en-GB" dirty="0"/>
              <a:t>Updates to the Registry Record</a:t>
            </a:r>
          </a:p>
        </p:txBody>
      </p:sp>
      <p:sp>
        <p:nvSpPr>
          <p:cNvPr id="3" name="Content Placeholder 2"/>
          <p:cNvSpPr>
            <a:spLocks noGrp="1"/>
          </p:cNvSpPr>
          <p:nvPr>
            <p:ph idx="1"/>
          </p:nvPr>
        </p:nvSpPr>
        <p:spPr>
          <a:xfrm>
            <a:off x="390311" y="1388608"/>
            <a:ext cx="10822172" cy="5071177"/>
          </a:xfrm>
        </p:spPr>
        <p:txBody>
          <a:bodyPr>
            <a:noAutofit/>
          </a:bodyPr>
          <a:lstStyle/>
          <a:p>
            <a:pPr marL="914400" lvl="1" indent="-457200">
              <a:buFont typeface="+mj-lt"/>
              <a:buAutoNum type="arabicPeriod"/>
            </a:pPr>
            <a:r>
              <a:rPr lang="en-GB" sz="2800" dirty="0"/>
              <a:t>Is the incoming program record is the only program record linked to the registry record?</a:t>
            </a:r>
          </a:p>
          <a:p>
            <a:pPr lvl="5">
              <a:buFont typeface="Arial" panose="020B0604020202020204" pitchFamily="34" charset="0"/>
              <a:buChar char="•"/>
            </a:pPr>
            <a:r>
              <a:rPr lang="en-GB" sz="2400" dirty="0"/>
              <a:t>If yes, the registry record is updated with new program record information.</a:t>
            </a:r>
          </a:p>
          <a:p>
            <a:pPr marL="914400" lvl="1" indent="-457200">
              <a:buFont typeface="+mj-lt"/>
              <a:buAutoNum type="arabicPeriod"/>
            </a:pPr>
            <a:r>
              <a:rPr lang="en-GB" sz="2800" dirty="0"/>
              <a:t>Has the registry been previously edited by an FRS data steward?</a:t>
            </a:r>
          </a:p>
          <a:p>
            <a:pPr lvl="4">
              <a:buFont typeface="Arial" panose="020B0604020202020204" pitchFamily="34" charset="0"/>
              <a:buChar char="•"/>
            </a:pPr>
            <a:r>
              <a:rPr lang="en-GB" sz="2400" dirty="0"/>
              <a:t>If yes, then null data in the registry record </a:t>
            </a:r>
            <a:r>
              <a:rPr lang="en-GB" sz="2400" i="1" dirty="0"/>
              <a:t>may be </a:t>
            </a:r>
            <a:r>
              <a:rPr lang="en-GB" sz="2400" dirty="0"/>
              <a:t>replaced by new program record information.</a:t>
            </a:r>
          </a:p>
          <a:p>
            <a:pPr marL="914400" lvl="1" indent="-457200">
              <a:buFont typeface="+mj-lt"/>
              <a:buAutoNum type="arabicPeriod"/>
            </a:pPr>
            <a:r>
              <a:rPr lang="en-GB" sz="2800" dirty="0"/>
              <a:t>The DQ code on the existing registry record and the incoming program record.</a:t>
            </a:r>
          </a:p>
          <a:p>
            <a:pPr marL="914400" lvl="1" indent="-457200">
              <a:buFont typeface="+mj-lt"/>
              <a:buAutoNum type="arabicPeriod"/>
            </a:pPr>
            <a:r>
              <a:rPr lang="en-GB" sz="2800" dirty="0"/>
              <a:t>Is one of the program records linked to the registry record is one of: TRI, RMP, State Data, ICIS?</a:t>
            </a:r>
          </a:p>
          <a:p>
            <a:pPr lvl="4">
              <a:buFont typeface="Arial" panose="020B0604020202020204" pitchFamily="34" charset="0"/>
              <a:buChar char="•"/>
            </a:pPr>
            <a:r>
              <a:rPr lang="en-GB" sz="2400" dirty="0"/>
              <a:t>If yes, then facility name updates follow the following hierarchy: (TRI</a:t>
            </a:r>
            <a:r>
              <a:rPr lang="en-GB" sz="2400" dirty="0">
                <a:sym typeface="Wingdings" panose="05000000000000000000" pitchFamily="2" charset="2"/>
              </a:rPr>
              <a:t> RMP State Data  ICIS)</a:t>
            </a:r>
            <a:endParaRPr lang="en-GB" sz="2000" dirty="0">
              <a:sym typeface="Wingdings" panose="05000000000000000000" pitchFamily="2" charset="2"/>
            </a:endParaRPr>
          </a:p>
        </p:txBody>
      </p:sp>
      <p:sp>
        <p:nvSpPr>
          <p:cNvPr id="4" name="Slide Number Placeholder 3"/>
          <p:cNvSpPr>
            <a:spLocks noGrp="1"/>
          </p:cNvSpPr>
          <p:nvPr>
            <p:ph type="sldNum" sz="quarter" idx="12"/>
          </p:nvPr>
        </p:nvSpPr>
        <p:spPr/>
        <p:txBody>
          <a:bodyPr/>
          <a:lstStyle/>
          <a:p>
            <a:pPr>
              <a:defRPr/>
            </a:pPr>
            <a:fld id="{4A1952AF-EC48-4EF7-A4CF-7CB55E9B84F3}" type="slidenum">
              <a:rPr lang="en-US" smtClean="0">
                <a:solidFill>
                  <a:schemeClr val="tx1"/>
                </a:solidFill>
              </a:rPr>
              <a:pPr>
                <a:defRPr/>
              </a:pPr>
              <a:t>26</a:t>
            </a:fld>
            <a:endParaRPr lang="en-US" dirty="0">
              <a:solidFill>
                <a:schemeClr val="tx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8396" y="0"/>
            <a:ext cx="2014568" cy="745724"/>
          </a:xfrm>
          <a:prstGeom prst="rect">
            <a:avLst/>
          </a:prstGeom>
        </p:spPr>
      </p:pic>
    </p:spTree>
    <p:extLst>
      <p:ext uri="{BB962C8B-B14F-4D97-AF65-F5344CB8AC3E}">
        <p14:creationId xmlns:p14="http://schemas.microsoft.com/office/powerpoint/2010/main" val="24487523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308" y="88846"/>
            <a:ext cx="10058400" cy="760615"/>
          </a:xfrm>
        </p:spPr>
        <p:txBody>
          <a:bodyPr>
            <a:normAutofit/>
          </a:bodyPr>
          <a:lstStyle/>
          <a:p>
            <a:r>
              <a:rPr lang="en-GB" dirty="0"/>
              <a:t>Managing FRS Data with FLA</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8396" y="0"/>
            <a:ext cx="2014568" cy="745724"/>
          </a:xfrm>
          <a:prstGeom prst="rect">
            <a:avLst/>
          </a:prstGeom>
        </p:spPr>
      </p:pic>
      <p:grpSp>
        <p:nvGrpSpPr>
          <p:cNvPr id="5" name="Group 4"/>
          <p:cNvGrpSpPr/>
          <p:nvPr/>
        </p:nvGrpSpPr>
        <p:grpSpPr>
          <a:xfrm>
            <a:off x="958881" y="839603"/>
            <a:ext cx="9366366" cy="5599183"/>
            <a:chOff x="298173" y="109330"/>
            <a:chExt cx="9861827" cy="6087715"/>
          </a:xfrm>
        </p:grpSpPr>
        <p:graphicFrame>
          <p:nvGraphicFramePr>
            <p:cNvPr id="6" name="Diagram 5"/>
            <p:cNvGraphicFramePr/>
            <p:nvPr>
              <p:extLst/>
            </p:nvPr>
          </p:nvGraphicFramePr>
          <p:xfrm>
            <a:off x="2032000" y="109330"/>
            <a:ext cx="8128000" cy="602900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Left Arrow 6"/>
            <p:cNvSpPr/>
            <p:nvPr/>
          </p:nvSpPr>
          <p:spPr>
            <a:xfrm>
              <a:off x="8219661" y="5143499"/>
              <a:ext cx="1053548" cy="566530"/>
            </a:xfrm>
            <a:prstGeom prst="leftArrow">
              <a:avLst/>
            </a:prstGeom>
            <a:solidFill>
              <a:schemeClr val="accent1">
                <a:lumMod val="40000"/>
                <a:lumOff val="6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p>
          </p:txBody>
        </p:sp>
        <p:sp>
          <p:nvSpPr>
            <p:cNvPr id="8" name="TextBox 7"/>
            <p:cNvSpPr txBox="1"/>
            <p:nvPr/>
          </p:nvSpPr>
          <p:spPr>
            <a:xfrm>
              <a:off x="367749" y="1928191"/>
              <a:ext cx="3309730" cy="1287855"/>
            </a:xfrm>
            <a:prstGeom prst="rect">
              <a:avLst/>
            </a:prstGeom>
            <a:noFill/>
          </p:spPr>
          <p:txBody>
            <a:bodyPr wrap="square" rtlCol="0">
              <a:spAutoFit/>
            </a:bodyPr>
            <a:lstStyle/>
            <a:p>
              <a:r>
                <a:rPr lang="en-GB" sz="2000" dirty="0"/>
                <a:t>EPA program facility records and partner program facility records are stored in the </a:t>
              </a:r>
              <a:r>
                <a:rPr lang="en-GB" sz="2000" i="1" dirty="0"/>
                <a:t>FRS Program Facility</a:t>
              </a:r>
              <a:r>
                <a:rPr lang="en-GB" sz="2000" dirty="0"/>
                <a:t> tables. </a:t>
              </a:r>
            </a:p>
          </p:txBody>
        </p:sp>
        <p:sp>
          <p:nvSpPr>
            <p:cNvPr id="9" name="TextBox 8"/>
            <p:cNvSpPr txBox="1"/>
            <p:nvPr/>
          </p:nvSpPr>
          <p:spPr>
            <a:xfrm>
              <a:off x="367749" y="5072269"/>
              <a:ext cx="3309730" cy="688853"/>
            </a:xfrm>
            <a:prstGeom prst="rect">
              <a:avLst/>
            </a:prstGeom>
            <a:noFill/>
          </p:spPr>
          <p:txBody>
            <a:bodyPr wrap="square" rtlCol="0">
              <a:spAutoFit/>
            </a:bodyPr>
            <a:lstStyle/>
            <a:p>
              <a:r>
                <a:rPr lang="en-GB" sz="2000" dirty="0"/>
                <a:t>FRS registry records are stored in the </a:t>
              </a:r>
              <a:r>
                <a:rPr lang="en-GB" sz="2000" i="1" dirty="0"/>
                <a:t>FRS Registry</a:t>
              </a:r>
              <a:r>
                <a:rPr lang="en-GB" sz="2000" dirty="0"/>
                <a:t> tables. </a:t>
              </a:r>
            </a:p>
          </p:txBody>
        </p:sp>
        <p:sp>
          <p:nvSpPr>
            <p:cNvPr id="10" name="Can 9"/>
            <p:cNvSpPr/>
            <p:nvPr/>
          </p:nvSpPr>
          <p:spPr>
            <a:xfrm>
              <a:off x="298173" y="1580210"/>
              <a:ext cx="3379305" cy="1878496"/>
            </a:xfrm>
            <a:prstGeom prst="ca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p>
          </p:txBody>
        </p:sp>
        <p:sp>
          <p:nvSpPr>
            <p:cNvPr id="11" name="Can 10"/>
            <p:cNvSpPr/>
            <p:nvPr/>
          </p:nvSpPr>
          <p:spPr>
            <a:xfrm>
              <a:off x="298173" y="4656480"/>
              <a:ext cx="3309729" cy="1540565"/>
            </a:xfrm>
            <a:prstGeom prst="ca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p>
          </p:txBody>
        </p:sp>
        <p:sp>
          <p:nvSpPr>
            <p:cNvPr id="12" name="TextBox 11"/>
            <p:cNvSpPr txBox="1"/>
            <p:nvPr/>
          </p:nvSpPr>
          <p:spPr>
            <a:xfrm>
              <a:off x="7014757" y="4268452"/>
              <a:ext cx="2226899" cy="1003891"/>
            </a:xfrm>
            <a:prstGeom prst="rect">
              <a:avLst/>
            </a:prstGeom>
            <a:noFill/>
          </p:spPr>
          <p:txBody>
            <a:bodyPr wrap="square" rtlCol="0">
              <a:spAutoFit/>
            </a:bodyPr>
            <a:lstStyle/>
            <a:p>
              <a:r>
                <a:rPr lang="en-GB" dirty="0"/>
                <a:t>FRS business logic populates the FRS Registry record</a:t>
              </a:r>
            </a:p>
          </p:txBody>
        </p:sp>
      </p:grpSp>
      <p:sp>
        <p:nvSpPr>
          <p:cNvPr id="13" name="Oval 12"/>
          <p:cNvSpPr/>
          <p:nvPr/>
        </p:nvSpPr>
        <p:spPr>
          <a:xfrm>
            <a:off x="9569867" y="4459669"/>
            <a:ext cx="1737682" cy="1832476"/>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Data Steward Edits in</a:t>
            </a:r>
          </a:p>
          <a:p>
            <a:pPr algn="ctr"/>
            <a:r>
              <a:rPr lang="en-GB" sz="1600" dirty="0">
                <a:solidFill>
                  <a:schemeClr val="tx1"/>
                </a:solidFill>
              </a:rPr>
              <a:t>Facility Linkage Application (FLA</a:t>
            </a:r>
            <a:r>
              <a:rPr lang="en-GB" sz="2000" dirty="0">
                <a:solidFill>
                  <a:schemeClr val="tx1"/>
                </a:solidFill>
              </a:rPr>
              <a:t>)</a:t>
            </a:r>
          </a:p>
        </p:txBody>
      </p:sp>
      <p:sp>
        <p:nvSpPr>
          <p:cNvPr id="15" name="Slide Number Placeholder 14"/>
          <p:cNvSpPr>
            <a:spLocks noGrp="1"/>
          </p:cNvSpPr>
          <p:nvPr>
            <p:ph type="sldNum" sz="quarter" idx="12"/>
          </p:nvPr>
        </p:nvSpPr>
        <p:spPr/>
        <p:txBody>
          <a:bodyPr/>
          <a:lstStyle/>
          <a:p>
            <a:fld id="{B9FE0A84-F202-4CCA-9EFD-E04BBD470AC6}" type="slidenum">
              <a:rPr lang="en-US" smtClean="0">
                <a:solidFill>
                  <a:schemeClr val="tx1"/>
                </a:solidFill>
              </a:rPr>
              <a:t>27</a:t>
            </a:fld>
            <a:endParaRPr lang="en-US" dirty="0">
              <a:solidFill>
                <a:schemeClr val="tx1"/>
              </a:solidFill>
            </a:endParaRPr>
          </a:p>
        </p:txBody>
      </p:sp>
      <p:sp>
        <p:nvSpPr>
          <p:cNvPr id="18" name="Down Arrow 17"/>
          <p:cNvSpPr/>
          <p:nvPr/>
        </p:nvSpPr>
        <p:spPr>
          <a:xfrm rot="1686540">
            <a:off x="10641992" y="3036282"/>
            <a:ext cx="449049" cy="1400175"/>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Tree>
    <p:extLst>
      <p:ext uri="{BB962C8B-B14F-4D97-AF65-F5344CB8AC3E}">
        <p14:creationId xmlns:p14="http://schemas.microsoft.com/office/powerpoint/2010/main" val="7509189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030" y="181829"/>
            <a:ext cx="10058400" cy="675422"/>
          </a:xfrm>
        </p:spPr>
        <p:txBody>
          <a:bodyPr>
            <a:normAutofit fontScale="90000"/>
          </a:bodyPr>
          <a:lstStyle/>
          <a:p>
            <a:r>
              <a:rPr lang="en-GB" dirty="0"/>
              <a:t>Facility Linkage Application (FLA)</a:t>
            </a:r>
          </a:p>
        </p:txBody>
      </p:sp>
      <p:sp>
        <p:nvSpPr>
          <p:cNvPr id="3" name="Content Placeholder 2"/>
          <p:cNvSpPr>
            <a:spLocks noGrp="1"/>
          </p:cNvSpPr>
          <p:nvPr>
            <p:ph idx="1"/>
          </p:nvPr>
        </p:nvSpPr>
        <p:spPr>
          <a:xfrm>
            <a:off x="621030" y="4883976"/>
            <a:ext cx="10058400" cy="1497774"/>
          </a:xfrm>
        </p:spPr>
        <p:txBody>
          <a:bodyPr>
            <a:normAutofit/>
          </a:bodyPr>
          <a:lstStyle/>
          <a:p>
            <a:pPr marL="0" indent="0" algn="ctr">
              <a:buNone/>
            </a:pPr>
            <a:r>
              <a:rPr lang="en-GB" sz="3600" dirty="0"/>
              <a:t>FLA is the data quality tool for FRS.</a:t>
            </a:r>
          </a:p>
        </p:txBody>
      </p:sp>
      <p:sp>
        <p:nvSpPr>
          <p:cNvPr id="4" name="Slide Number Placeholder 3"/>
          <p:cNvSpPr>
            <a:spLocks noGrp="1"/>
          </p:cNvSpPr>
          <p:nvPr>
            <p:ph type="sldNum" sz="quarter" idx="12"/>
          </p:nvPr>
        </p:nvSpPr>
        <p:spPr/>
        <p:txBody>
          <a:bodyPr/>
          <a:lstStyle/>
          <a:p>
            <a:fld id="{B9FE0A84-F202-4CCA-9EFD-E04BBD470AC6}" type="slidenum">
              <a:rPr lang="en-US" sz="1800" smtClean="0">
                <a:solidFill>
                  <a:schemeClr val="tx1"/>
                </a:solidFill>
              </a:rPr>
              <a:t>28</a:t>
            </a:fld>
            <a:endParaRPr lang="en-US" sz="1800" dirty="0">
              <a:solidFill>
                <a:schemeClr val="tx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8396" y="0"/>
            <a:ext cx="2014568" cy="745724"/>
          </a:xfrm>
          <a:prstGeom prst="rect">
            <a:avLst/>
          </a:prstGeom>
        </p:spPr>
      </p:pic>
      <p:pic>
        <p:nvPicPr>
          <p:cNvPr id="6" name="Content Placeholder 7"/>
          <p:cNvPicPr>
            <a:picLocks noChangeAspect="1"/>
          </p:cNvPicPr>
          <p:nvPr/>
        </p:nvPicPr>
        <p:blipFill>
          <a:blip r:embed="rId3"/>
          <a:stretch>
            <a:fillRect/>
          </a:stretch>
        </p:blipFill>
        <p:spPr>
          <a:xfrm>
            <a:off x="952340" y="1159163"/>
            <a:ext cx="10203340" cy="3646778"/>
          </a:xfrm>
          <a:prstGeom prst="rect">
            <a:avLst/>
          </a:prstGeom>
          <a:ln>
            <a:solidFill>
              <a:schemeClr val="tx1"/>
            </a:solidFill>
          </a:ln>
        </p:spPr>
      </p:pic>
    </p:spTree>
    <p:extLst>
      <p:ext uri="{BB962C8B-B14F-4D97-AF65-F5344CB8AC3E}">
        <p14:creationId xmlns:p14="http://schemas.microsoft.com/office/powerpoint/2010/main" val="13416962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364" y="137609"/>
            <a:ext cx="10058400" cy="968863"/>
          </a:xfrm>
        </p:spPr>
        <p:txBody>
          <a:bodyPr>
            <a:normAutofit/>
          </a:bodyPr>
          <a:lstStyle/>
          <a:p>
            <a:r>
              <a:rPr lang="en-GB" dirty="0"/>
              <a:t>FLA Roles</a:t>
            </a:r>
          </a:p>
        </p:txBody>
      </p:sp>
      <p:sp>
        <p:nvSpPr>
          <p:cNvPr id="3" name="Content Placeholder 2"/>
          <p:cNvSpPr>
            <a:spLocks noGrp="1"/>
          </p:cNvSpPr>
          <p:nvPr>
            <p:ph sz="half" idx="1"/>
          </p:nvPr>
        </p:nvSpPr>
        <p:spPr>
          <a:xfrm>
            <a:off x="516123" y="1501875"/>
            <a:ext cx="4937760" cy="2437078"/>
          </a:xfrm>
        </p:spPr>
        <p:txBody>
          <a:bodyPr>
            <a:noAutofit/>
          </a:bodyPr>
          <a:lstStyle/>
          <a:p>
            <a:pPr marL="231775" indent="-231775">
              <a:buFont typeface="Arial" panose="020B0604020202020204" pitchFamily="34" charset="0"/>
              <a:buChar char="•"/>
            </a:pPr>
            <a:r>
              <a:rPr lang="en-GB" sz="2800" dirty="0"/>
              <a:t>Primary data stewards can make changes to registry-level facility data in FRS; Secondary data stewards can recommend changes.</a:t>
            </a:r>
          </a:p>
          <a:p>
            <a:pPr marL="231775" indent="-231775">
              <a:buFont typeface="Arial" panose="020B0604020202020204" pitchFamily="34" charset="0"/>
              <a:buChar char="•"/>
            </a:pPr>
            <a:endParaRPr lang="en-GB" sz="2800" dirty="0"/>
          </a:p>
          <a:p>
            <a:pPr marL="231775" indent="-231775">
              <a:buFont typeface="Arial" panose="020B0604020202020204" pitchFamily="34" charset="0"/>
              <a:buChar char="•"/>
            </a:pPr>
            <a:r>
              <a:rPr lang="en-GB" sz="2800" dirty="0"/>
              <a:t>FRS data stewards do not update program-level facility data (data provided by source systems).</a:t>
            </a:r>
          </a:p>
        </p:txBody>
      </p:sp>
      <p:sp>
        <p:nvSpPr>
          <p:cNvPr id="4" name="Slide Number Placeholder 3"/>
          <p:cNvSpPr>
            <a:spLocks noGrp="1"/>
          </p:cNvSpPr>
          <p:nvPr>
            <p:ph type="sldNum" sz="quarter" idx="12"/>
          </p:nvPr>
        </p:nvSpPr>
        <p:spPr/>
        <p:txBody>
          <a:bodyPr/>
          <a:lstStyle/>
          <a:p>
            <a:fld id="{B9FE0A84-F202-4CCA-9EFD-E04BBD470AC6}" type="slidenum">
              <a:rPr lang="en-US" smtClean="0">
                <a:solidFill>
                  <a:schemeClr val="tx1"/>
                </a:solidFill>
              </a:rPr>
              <a:t>29</a:t>
            </a:fld>
            <a:endParaRPr lang="en-US" dirty="0">
              <a:solidFill>
                <a:schemeClr val="tx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8396" y="0"/>
            <a:ext cx="2014568" cy="745724"/>
          </a:xfrm>
          <a:prstGeom prst="rect">
            <a:avLst/>
          </a:prstGeom>
        </p:spPr>
      </p:pic>
      <p:pic>
        <p:nvPicPr>
          <p:cNvPr id="10" name="Content Placeholder 9"/>
          <p:cNvPicPr>
            <a:picLocks noGrp="1" noChangeAspect="1"/>
          </p:cNvPicPr>
          <p:nvPr>
            <p:ph sz="half" idx="2"/>
          </p:nvPr>
        </p:nvPicPr>
        <p:blipFill>
          <a:blip r:embed="rId4"/>
          <a:stretch>
            <a:fillRect/>
          </a:stretch>
        </p:blipFill>
        <p:spPr>
          <a:xfrm>
            <a:off x="5610093" y="1115367"/>
            <a:ext cx="6308946" cy="4983670"/>
          </a:xfrm>
          <a:prstGeom prst="rect">
            <a:avLst/>
          </a:prstGeom>
          <a:ln>
            <a:solidFill>
              <a:schemeClr val="tx1"/>
            </a:solidFill>
          </a:ln>
        </p:spPr>
      </p:pic>
    </p:spTree>
    <p:extLst>
      <p:ext uri="{BB962C8B-B14F-4D97-AF65-F5344CB8AC3E}">
        <p14:creationId xmlns:p14="http://schemas.microsoft.com/office/powerpoint/2010/main" val="2538960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0689" y="135182"/>
            <a:ext cx="9142557" cy="906853"/>
          </a:xfrm>
        </p:spPr>
        <p:txBody>
          <a:bodyPr/>
          <a:lstStyle/>
          <a:p>
            <a:r>
              <a:rPr lang="en-GB" dirty="0"/>
              <a:t>Facility Information is Key</a:t>
            </a:r>
          </a:p>
        </p:txBody>
      </p:sp>
      <p:sp>
        <p:nvSpPr>
          <p:cNvPr id="6" name="Content Placeholder 5"/>
          <p:cNvSpPr>
            <a:spLocks noGrp="1"/>
          </p:cNvSpPr>
          <p:nvPr>
            <p:ph sz="half" idx="1"/>
          </p:nvPr>
        </p:nvSpPr>
        <p:spPr>
          <a:xfrm>
            <a:off x="418407" y="1464734"/>
            <a:ext cx="4655821" cy="4417974"/>
          </a:xfrm>
        </p:spPr>
        <p:txBody>
          <a:bodyPr>
            <a:noAutofit/>
          </a:bodyPr>
          <a:lstStyle/>
          <a:p>
            <a:pPr marL="342900" lvl="1" indent="-142875">
              <a:buFont typeface="Arial" panose="020B0604020202020204" pitchFamily="34" charset="0"/>
              <a:buChar char="•"/>
            </a:pPr>
            <a:r>
              <a:rPr lang="en-GB" sz="2800" dirty="0"/>
              <a:t>Facility data is at the core of federal and SLT regulatory processes.</a:t>
            </a:r>
          </a:p>
          <a:p>
            <a:pPr lvl="1">
              <a:buFont typeface="Arial" panose="020B0604020202020204" pitchFamily="34" charset="0"/>
              <a:buChar char="•"/>
            </a:pPr>
            <a:endParaRPr lang="en-GB" sz="2800" dirty="0"/>
          </a:p>
          <a:p>
            <a:pPr lvl="1">
              <a:buFont typeface="Arial" panose="020B0604020202020204" pitchFamily="34" charset="0"/>
              <a:buChar char="•"/>
            </a:pPr>
            <a:r>
              <a:rPr lang="en-GB" sz="2800" dirty="0"/>
              <a:t>Knowing a facility’s name, ownership, location, and characteristics are key to a comprehensive picture of past, current, future, and potential environmental impacts.</a:t>
            </a:r>
          </a:p>
        </p:txBody>
      </p:sp>
      <p:pic>
        <p:nvPicPr>
          <p:cNvPr id="8" name="Content Placeholder 7"/>
          <p:cNvPicPr>
            <a:picLocks noGrp="1" noChangeAspect="1"/>
          </p:cNvPicPr>
          <p:nvPr>
            <p:ph sz="half" idx="2"/>
          </p:nvPr>
        </p:nvPicPr>
        <p:blipFill>
          <a:blip r:embed="rId2"/>
          <a:stretch>
            <a:fillRect/>
          </a:stretch>
        </p:blipFill>
        <p:spPr>
          <a:xfrm>
            <a:off x="5151967" y="1533525"/>
            <a:ext cx="6765396" cy="4349183"/>
          </a:xfrm>
          <a:prstGeom prst="rect">
            <a:avLst/>
          </a:prstGeom>
          <a:ln>
            <a:solidFill>
              <a:schemeClr val="tx1"/>
            </a:solidFill>
          </a:ln>
        </p:spPr>
      </p:pic>
      <p:sp>
        <p:nvSpPr>
          <p:cNvPr id="4" name="Slide Number Placeholder 3"/>
          <p:cNvSpPr>
            <a:spLocks noGrp="1"/>
          </p:cNvSpPr>
          <p:nvPr>
            <p:ph type="sldNum" sz="quarter" idx="12"/>
          </p:nvPr>
        </p:nvSpPr>
        <p:spPr/>
        <p:txBody>
          <a:bodyPr vert="horz" lIns="91440" tIns="45720" rIns="91440" bIns="45720" rtlCol="0" anchor="ctr"/>
          <a:lstStyle/>
          <a:p>
            <a:fld id="{B9FE0A84-F202-4CCA-9EFD-E04BBD470AC6}" type="slidenum">
              <a:rPr lang="en-US">
                <a:solidFill>
                  <a:schemeClr val="tx1"/>
                </a:solidFill>
              </a:rPr>
              <a:pPr/>
              <a:t>3</a:t>
            </a:fld>
            <a:endParaRPr lang="en-US" dirty="0">
              <a:solidFill>
                <a:schemeClr val="tx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8396" y="0"/>
            <a:ext cx="2014568" cy="745724"/>
          </a:xfrm>
          <a:prstGeom prst="rect">
            <a:avLst/>
          </a:prstGeom>
        </p:spPr>
      </p:pic>
    </p:spTree>
    <p:extLst>
      <p:ext uri="{BB962C8B-B14F-4D97-AF65-F5344CB8AC3E}">
        <p14:creationId xmlns:p14="http://schemas.microsoft.com/office/powerpoint/2010/main" val="42733598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364" y="137609"/>
            <a:ext cx="10058400" cy="968863"/>
          </a:xfrm>
        </p:spPr>
        <p:txBody>
          <a:bodyPr>
            <a:normAutofit/>
          </a:bodyPr>
          <a:lstStyle/>
          <a:p>
            <a:r>
              <a:rPr lang="en-GB" dirty="0"/>
              <a:t>FLA Capabilities</a:t>
            </a:r>
          </a:p>
        </p:txBody>
      </p:sp>
      <p:sp>
        <p:nvSpPr>
          <p:cNvPr id="3" name="Content Placeholder 2"/>
          <p:cNvSpPr>
            <a:spLocks noGrp="1"/>
          </p:cNvSpPr>
          <p:nvPr>
            <p:ph sz="half" idx="1"/>
          </p:nvPr>
        </p:nvSpPr>
        <p:spPr>
          <a:xfrm>
            <a:off x="516123" y="1501875"/>
            <a:ext cx="4937760" cy="2437078"/>
          </a:xfrm>
        </p:spPr>
        <p:txBody>
          <a:bodyPr>
            <a:noAutofit/>
          </a:bodyPr>
          <a:lstStyle/>
          <a:p>
            <a:pPr marL="231775" indent="-231775">
              <a:buFont typeface="Arial" panose="020B0604020202020204" pitchFamily="34" charset="0"/>
              <a:buChar char="•"/>
            </a:pPr>
            <a:r>
              <a:rPr lang="en-GB" sz="2800" dirty="0"/>
              <a:t>Update location data via interactive map</a:t>
            </a:r>
          </a:p>
          <a:p>
            <a:pPr marL="231775" indent="-231775">
              <a:buFont typeface="Arial" panose="020B0604020202020204" pitchFamily="34" charset="0"/>
              <a:buChar char="•"/>
            </a:pPr>
            <a:r>
              <a:rPr lang="en-GB" sz="2800" dirty="0"/>
              <a:t>Merge registry-level records to resolve duplicates</a:t>
            </a:r>
          </a:p>
          <a:p>
            <a:pPr marL="231775" indent="-231775">
              <a:buFont typeface="Arial" panose="020B0604020202020204" pitchFamily="34" charset="0"/>
              <a:buChar char="•"/>
            </a:pPr>
            <a:r>
              <a:rPr lang="en-GB" sz="2800" dirty="0"/>
              <a:t>Link and de-link program records to registry records to improve data integration</a:t>
            </a:r>
          </a:p>
          <a:p>
            <a:pPr marL="231775" indent="-231775">
              <a:buFont typeface="Arial" panose="020B0604020202020204" pitchFamily="34" charset="0"/>
              <a:buChar char="•"/>
            </a:pPr>
            <a:r>
              <a:rPr lang="en-GB" sz="2800" dirty="0"/>
              <a:t>Manage registry-level sub-facility data</a:t>
            </a:r>
          </a:p>
          <a:p>
            <a:pPr marL="231775" indent="-231775">
              <a:buFont typeface="Arial" panose="020B0604020202020204" pitchFamily="34" charset="0"/>
              <a:buChar char="•"/>
            </a:pPr>
            <a:r>
              <a:rPr lang="en-GB" sz="2800" dirty="0"/>
              <a:t>Generate and view reports on a variety of facility data information</a:t>
            </a:r>
          </a:p>
        </p:txBody>
      </p:sp>
      <p:sp>
        <p:nvSpPr>
          <p:cNvPr id="4" name="Slide Number Placeholder 3"/>
          <p:cNvSpPr>
            <a:spLocks noGrp="1"/>
          </p:cNvSpPr>
          <p:nvPr>
            <p:ph type="sldNum" sz="quarter" idx="12"/>
          </p:nvPr>
        </p:nvSpPr>
        <p:spPr/>
        <p:txBody>
          <a:bodyPr/>
          <a:lstStyle/>
          <a:p>
            <a:fld id="{B9FE0A84-F202-4CCA-9EFD-E04BBD470AC6}" type="slidenum">
              <a:rPr lang="en-US" smtClean="0">
                <a:solidFill>
                  <a:schemeClr val="tx1"/>
                </a:solidFill>
              </a:rPr>
              <a:t>30</a:t>
            </a:fld>
            <a:endParaRPr lang="en-US" dirty="0">
              <a:solidFill>
                <a:schemeClr val="tx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8396" y="0"/>
            <a:ext cx="2014568" cy="745724"/>
          </a:xfrm>
          <a:prstGeom prst="rect">
            <a:avLst/>
          </a:prstGeom>
        </p:spPr>
      </p:pic>
      <p:pic>
        <p:nvPicPr>
          <p:cNvPr id="7" name="Content Placeholder 6"/>
          <p:cNvPicPr>
            <a:picLocks noGrp="1" noChangeAspect="1"/>
          </p:cNvPicPr>
          <p:nvPr>
            <p:ph sz="half" idx="2"/>
          </p:nvPr>
        </p:nvPicPr>
        <p:blipFill>
          <a:blip r:embed="rId4"/>
          <a:stretch>
            <a:fillRect/>
          </a:stretch>
        </p:blipFill>
        <p:spPr>
          <a:xfrm>
            <a:off x="5190024" y="1244081"/>
            <a:ext cx="6879740" cy="3446275"/>
          </a:xfrm>
          <a:prstGeom prst="rect">
            <a:avLst/>
          </a:prstGeom>
          <a:ln>
            <a:solidFill>
              <a:schemeClr val="tx1"/>
            </a:solidFill>
          </a:ln>
        </p:spPr>
      </p:pic>
    </p:spTree>
    <p:extLst>
      <p:ext uri="{BB962C8B-B14F-4D97-AF65-F5344CB8AC3E}">
        <p14:creationId xmlns:p14="http://schemas.microsoft.com/office/powerpoint/2010/main" val="23098600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840" y="99705"/>
            <a:ext cx="10058400" cy="1450757"/>
          </a:xfrm>
        </p:spPr>
        <p:txBody>
          <a:bodyPr/>
          <a:lstStyle/>
          <a:p>
            <a:r>
              <a:rPr lang="en-GB" dirty="0"/>
              <a:t>FLA Used as Part of Error Correction Process</a:t>
            </a:r>
          </a:p>
        </p:txBody>
      </p:sp>
      <p:sp>
        <p:nvSpPr>
          <p:cNvPr id="3" name="Content Placeholder 2"/>
          <p:cNvSpPr>
            <a:spLocks noGrp="1"/>
          </p:cNvSpPr>
          <p:nvPr>
            <p:ph sz="half" idx="1"/>
          </p:nvPr>
        </p:nvSpPr>
        <p:spPr>
          <a:xfrm>
            <a:off x="1252743" y="1550462"/>
            <a:ext cx="4937760" cy="4023360"/>
          </a:xfrm>
        </p:spPr>
        <p:txBody>
          <a:bodyPr>
            <a:noAutofit/>
          </a:bodyPr>
          <a:lstStyle/>
          <a:p>
            <a:pPr marL="171450" indent="-171450">
              <a:buFont typeface="Arial" panose="020B0604020202020204" pitchFamily="34" charset="0"/>
              <a:buChar char="•"/>
            </a:pPr>
            <a:r>
              <a:rPr lang="en-GB" sz="2400" dirty="0"/>
              <a:t>Error Correction Process is used by EPA and state staff to address errors reported by users of EPA’s public websites like FRS, Envirofacts, and ECHO.</a:t>
            </a:r>
          </a:p>
          <a:p>
            <a:pPr marL="171450" indent="-171450">
              <a:buFont typeface="Arial" panose="020B0604020202020204" pitchFamily="34" charset="0"/>
              <a:buChar char="•"/>
            </a:pPr>
            <a:r>
              <a:rPr lang="en-GB" sz="2400" dirty="0"/>
              <a:t>Data Steward network includes FRS data stewards who address facility errors.</a:t>
            </a:r>
          </a:p>
          <a:p>
            <a:pPr marL="171450" indent="-171450">
              <a:buFont typeface="Arial" panose="020B0604020202020204" pitchFamily="34" charset="0"/>
              <a:buChar char="•"/>
            </a:pPr>
            <a:r>
              <a:rPr lang="en-GB" sz="2400" dirty="0"/>
              <a:t>EPA Regional and State Data Stewards address other types of errors.</a:t>
            </a:r>
          </a:p>
          <a:p>
            <a:pPr marL="171450" indent="-171450">
              <a:buFont typeface="Arial" panose="020B0604020202020204" pitchFamily="34" charset="0"/>
              <a:buChar char="•"/>
            </a:pPr>
            <a:r>
              <a:rPr lang="en-GB" sz="2400" dirty="0"/>
              <a:t>The Error Correction Process helps improve data quality in EPA data systems and across the Enterprise.</a:t>
            </a:r>
          </a:p>
          <a:p>
            <a:pPr>
              <a:buFont typeface="Arial" panose="020B0604020202020204" pitchFamily="34" charset="0"/>
              <a:buChar char="•"/>
            </a:pPr>
            <a:endParaRPr lang="en-GB" sz="2400" dirty="0"/>
          </a:p>
          <a:p>
            <a:endParaRPr lang="en-GB" sz="2400" dirty="0"/>
          </a:p>
        </p:txBody>
      </p:sp>
      <p:sp>
        <p:nvSpPr>
          <p:cNvPr id="4" name="Slide Number Placeholder 3"/>
          <p:cNvSpPr>
            <a:spLocks noGrp="1"/>
          </p:cNvSpPr>
          <p:nvPr>
            <p:ph type="sldNum" sz="quarter" idx="12"/>
          </p:nvPr>
        </p:nvSpPr>
        <p:spPr/>
        <p:txBody>
          <a:bodyPr/>
          <a:lstStyle/>
          <a:p>
            <a:fld id="{B9FE0A84-F202-4CCA-9EFD-E04BBD470AC6}" type="slidenum">
              <a:rPr lang="en-US" smtClean="0">
                <a:solidFill>
                  <a:schemeClr val="tx1"/>
                </a:solidFill>
              </a:rPr>
              <a:t>31</a:t>
            </a:fld>
            <a:endParaRPr lang="en-US" dirty="0">
              <a:solidFill>
                <a:schemeClr val="tx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8396" y="0"/>
            <a:ext cx="2014568" cy="745724"/>
          </a:xfrm>
          <a:prstGeom prst="rect">
            <a:avLst/>
          </a:prstGeom>
        </p:spPr>
      </p:pic>
      <p:pic>
        <p:nvPicPr>
          <p:cNvPr id="7" name="Picture 1" descr="image001"/>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437406" y="1326382"/>
            <a:ext cx="5277491" cy="497468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25696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How does FRS Support E-Enterprise?</a:t>
            </a:r>
          </a:p>
        </p:txBody>
      </p:sp>
      <p:sp>
        <p:nvSpPr>
          <p:cNvPr id="4" name="Slide Number Placeholder 3"/>
          <p:cNvSpPr>
            <a:spLocks noGrp="1"/>
          </p:cNvSpPr>
          <p:nvPr>
            <p:ph type="sldNum" sz="quarter" idx="12"/>
          </p:nvPr>
        </p:nvSpPr>
        <p:spPr/>
        <p:txBody>
          <a:bodyPr/>
          <a:lstStyle/>
          <a:p>
            <a:fld id="{B9FE0A84-F202-4CCA-9EFD-E04BBD470AC6}" type="slidenum">
              <a:rPr lang="en-US" smtClean="0">
                <a:solidFill>
                  <a:schemeClr val="tx1"/>
                </a:solidFill>
              </a:rPr>
              <a:t>32</a:t>
            </a:fld>
            <a:endParaRPr lang="en-US" dirty="0">
              <a:solidFill>
                <a:schemeClr val="tx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8396" y="0"/>
            <a:ext cx="2014568" cy="745724"/>
          </a:xfrm>
          <a:prstGeom prst="rect">
            <a:avLst/>
          </a:prstGeom>
        </p:spPr>
      </p:pic>
    </p:spTree>
    <p:extLst>
      <p:ext uri="{BB962C8B-B14F-4D97-AF65-F5344CB8AC3E}">
        <p14:creationId xmlns:p14="http://schemas.microsoft.com/office/powerpoint/2010/main" val="3122302259"/>
      </p:ext>
    </p:extLst>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711880"/>
          </a:xfrm>
        </p:spPr>
        <p:txBody>
          <a:bodyPr>
            <a:noAutofit/>
          </a:bodyPr>
          <a:lstStyle/>
          <a:p>
            <a:r>
              <a:rPr lang="en-GB" dirty="0"/>
              <a:t>FRS and E-Enterprise</a:t>
            </a:r>
          </a:p>
        </p:txBody>
      </p:sp>
      <p:sp>
        <p:nvSpPr>
          <p:cNvPr id="3" name="Content Placeholder 2"/>
          <p:cNvSpPr>
            <a:spLocks noGrp="1"/>
          </p:cNvSpPr>
          <p:nvPr>
            <p:ph idx="1"/>
          </p:nvPr>
        </p:nvSpPr>
        <p:spPr>
          <a:xfrm>
            <a:off x="1023469" y="1537492"/>
            <a:ext cx="10058400" cy="2191642"/>
          </a:xfrm>
        </p:spPr>
        <p:txBody>
          <a:bodyPr>
            <a:noAutofit/>
          </a:bodyPr>
          <a:lstStyle/>
          <a:p>
            <a:pPr marL="341313" indent="-341313">
              <a:buFont typeface="Arial" panose="020B0604020202020204" pitchFamily="34" charset="0"/>
              <a:buChar char="•"/>
            </a:pPr>
            <a:r>
              <a:rPr lang="en-GB" sz="3200" dirty="0"/>
              <a:t>FRS is EPA’s </a:t>
            </a:r>
            <a:r>
              <a:rPr lang="en-GB" sz="3200" i="1" dirty="0"/>
              <a:t>integrated facility management tool </a:t>
            </a:r>
            <a:r>
              <a:rPr lang="en-GB" sz="3200" dirty="0"/>
              <a:t>and represents EPA’s contribution to integrated facility management across the Enterprise.</a:t>
            </a:r>
          </a:p>
          <a:p>
            <a:pPr marL="341313" indent="-341313">
              <a:buFont typeface="Arial" panose="020B0604020202020204" pitchFamily="34" charset="0"/>
              <a:buChar char="•"/>
            </a:pPr>
            <a:r>
              <a:rPr lang="en-GB" sz="3200" dirty="0"/>
              <a:t>Facility Team FRS program manager is one of the Integrated Facility co-chairs.</a:t>
            </a:r>
          </a:p>
          <a:p>
            <a:pPr marL="341313" indent="-341313">
              <a:buFont typeface="Arial" panose="020B0604020202020204" pitchFamily="34" charset="0"/>
              <a:buChar char="•"/>
            </a:pPr>
            <a:r>
              <a:rPr lang="en-GB" sz="3200" dirty="0"/>
              <a:t>Integrated facility information is crucial to many E-Enterprise projects.</a:t>
            </a:r>
          </a:p>
        </p:txBody>
      </p:sp>
      <p:sp>
        <p:nvSpPr>
          <p:cNvPr id="4" name="Slide Number Placeholder 3"/>
          <p:cNvSpPr>
            <a:spLocks noGrp="1"/>
          </p:cNvSpPr>
          <p:nvPr>
            <p:ph type="sldNum" sz="quarter" idx="12"/>
          </p:nvPr>
        </p:nvSpPr>
        <p:spPr/>
        <p:txBody>
          <a:bodyPr vert="horz" lIns="91440" tIns="45720" rIns="91440" bIns="45720" rtlCol="0" anchor="ctr"/>
          <a:lstStyle/>
          <a:p>
            <a:fld id="{B9FE0A84-F202-4CCA-9EFD-E04BBD470AC6}" type="slidenum">
              <a:rPr lang="en-US">
                <a:solidFill>
                  <a:schemeClr val="tx1"/>
                </a:solidFill>
              </a:rPr>
              <a:pPr/>
              <a:t>33</a:t>
            </a:fld>
            <a:endParaRPr lang="en-US" dirty="0">
              <a:solidFill>
                <a:schemeClr val="tx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8396" y="0"/>
            <a:ext cx="2014568" cy="745724"/>
          </a:xfrm>
          <a:prstGeom prst="rect">
            <a:avLst/>
          </a:prstGeom>
        </p:spPr>
      </p:pic>
    </p:spTree>
    <p:extLst>
      <p:ext uri="{BB962C8B-B14F-4D97-AF65-F5344CB8AC3E}">
        <p14:creationId xmlns:p14="http://schemas.microsoft.com/office/powerpoint/2010/main" val="6831737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CB6F710F-BC53-47D3-9949-9B62B01AA2D8}"/>
              </a:ext>
            </a:extLst>
          </p:cNvPr>
          <p:cNvSpPr>
            <a:spLocks noGrp="1"/>
          </p:cNvSpPr>
          <p:nvPr>
            <p:ph type="title"/>
          </p:nvPr>
        </p:nvSpPr>
        <p:spPr>
          <a:xfrm>
            <a:off x="725038" y="5236"/>
            <a:ext cx="10515600" cy="1325563"/>
          </a:xfrm>
        </p:spPr>
        <p:txBody>
          <a:bodyPr/>
          <a:lstStyle/>
          <a:p>
            <a:r>
              <a:rPr lang="en-US" dirty="0"/>
              <a:t>Facility Team: Component of E-Enterprise</a:t>
            </a:r>
          </a:p>
        </p:txBody>
      </p:sp>
      <p:pic>
        <p:nvPicPr>
          <p:cNvPr id="8" name="Picture 10">
            <a:extLst>
              <a:ext uri="{FF2B5EF4-FFF2-40B4-BE49-F238E27FC236}">
                <a16:creationId xmlns:a16="http://schemas.microsoft.com/office/drawing/2014/main" id="{460506C7-2166-4225-A0B8-D537321381A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48882" y="194826"/>
            <a:ext cx="1727202" cy="57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p:cNvGrpSpPr/>
          <p:nvPr/>
        </p:nvGrpSpPr>
        <p:grpSpPr>
          <a:xfrm>
            <a:off x="633047" y="954730"/>
            <a:ext cx="10940209" cy="6271194"/>
            <a:chOff x="633047" y="954730"/>
            <a:chExt cx="10940209" cy="6271194"/>
          </a:xfrm>
        </p:grpSpPr>
        <p:pic>
          <p:nvPicPr>
            <p:cNvPr id="5" name="Content Placeholder 4">
              <a:extLst>
                <a:ext uri="{FF2B5EF4-FFF2-40B4-BE49-F238E27FC236}">
                  <a16:creationId xmlns:a16="http://schemas.microsoft.com/office/drawing/2014/main" id="{9282A5CF-E5F4-40E5-9A21-836239FA25E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71311" y="1038469"/>
              <a:ext cx="1714751" cy="1690254"/>
            </a:xfrm>
            <a:prstGeom prst="rect">
              <a:avLst/>
            </a:prstGeom>
          </p:spPr>
        </p:pic>
        <p:pic>
          <p:nvPicPr>
            <p:cNvPr id="6" name="Picture 5">
              <a:extLst>
                <a:ext uri="{FF2B5EF4-FFF2-40B4-BE49-F238E27FC236}">
                  <a16:creationId xmlns:a16="http://schemas.microsoft.com/office/drawing/2014/main" id="{8EDA26EF-629A-4A3B-A1D0-3929C37FA8F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3989" y="954730"/>
              <a:ext cx="1994709" cy="1809054"/>
            </a:xfrm>
            <a:prstGeom prst="rect">
              <a:avLst/>
            </a:prstGeom>
          </p:spPr>
        </p:pic>
        <p:pic>
          <p:nvPicPr>
            <p:cNvPr id="7" name="Picture 6">
              <a:extLst>
                <a:ext uri="{FF2B5EF4-FFF2-40B4-BE49-F238E27FC236}">
                  <a16:creationId xmlns:a16="http://schemas.microsoft.com/office/drawing/2014/main" id="{64F83FF4-F0B5-47B9-9C5E-E60130ECE9E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28311" y="957731"/>
              <a:ext cx="1763345" cy="1738095"/>
            </a:xfrm>
            <a:prstGeom prst="rect">
              <a:avLst/>
            </a:prstGeom>
          </p:spPr>
        </p:pic>
        <p:sp>
          <p:nvSpPr>
            <p:cNvPr id="9" name="Content Placeholder 2">
              <a:extLst>
                <a:ext uri="{FF2B5EF4-FFF2-40B4-BE49-F238E27FC236}">
                  <a16:creationId xmlns:a16="http://schemas.microsoft.com/office/drawing/2014/main" id="{3C9E8248-2D03-40CE-AD1E-974B084B2541}"/>
                </a:ext>
              </a:extLst>
            </p:cNvPr>
            <p:cNvSpPr txBox="1">
              <a:spLocks/>
            </p:cNvSpPr>
            <p:nvPr/>
          </p:nvSpPr>
          <p:spPr>
            <a:xfrm>
              <a:off x="826008" y="2874586"/>
              <a:ext cx="5181600" cy="4351338"/>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1800" b="1" dirty="0"/>
                <a:t>Facility Team </a:t>
              </a:r>
            </a:p>
            <a:p>
              <a:r>
                <a:rPr lang="en-US" sz="1800" dirty="0"/>
                <a:t>SPeCS for SIPS: State Plan Electronic Collection System for State Plan Submissions </a:t>
              </a:r>
            </a:p>
            <a:p>
              <a:r>
                <a:rPr lang="en-US" sz="1800" dirty="0"/>
                <a:t>E-Manifest for Hazardous Waste </a:t>
              </a:r>
            </a:p>
            <a:p>
              <a:r>
                <a:rPr lang="en-US" sz="1800" dirty="0"/>
                <a:t>Smart Mobile Tools for Field Inspectors </a:t>
              </a:r>
            </a:p>
            <a:p>
              <a:r>
                <a:rPr lang="en-US" sz="1800" dirty="0"/>
                <a:t>Advanced Monitoring Strategy and Implementation </a:t>
              </a:r>
            </a:p>
            <a:p>
              <a:r>
                <a:rPr lang="en-US" sz="1800" dirty="0"/>
                <a:t>E-Enterprise Community Inventory Platform </a:t>
              </a:r>
            </a:p>
            <a:p>
              <a:r>
                <a:rPr lang="en-US" sz="1800" dirty="0"/>
                <a:t>E-Enterprise Respectful Use of Data: ECHO </a:t>
              </a:r>
            </a:p>
            <a:p>
              <a:r>
                <a:rPr lang="en-US" sz="1800" dirty="0"/>
                <a:t>Shared Services</a:t>
              </a:r>
            </a:p>
          </p:txBody>
        </p:sp>
        <p:sp>
          <p:nvSpPr>
            <p:cNvPr id="10" name="Content Placeholder 3">
              <a:extLst>
                <a:ext uri="{FF2B5EF4-FFF2-40B4-BE49-F238E27FC236}">
                  <a16:creationId xmlns:a16="http://schemas.microsoft.com/office/drawing/2014/main" id="{962C73C5-4834-4290-8DA1-2AF5324065A3}"/>
                </a:ext>
              </a:extLst>
            </p:cNvPr>
            <p:cNvSpPr txBox="1">
              <a:spLocks/>
            </p:cNvSpPr>
            <p:nvPr/>
          </p:nvSpPr>
          <p:spPr>
            <a:xfrm>
              <a:off x="6391656" y="2874586"/>
              <a:ext cx="5181600"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E-Enterprise Portal Governance &amp; Maintenance </a:t>
              </a:r>
            </a:p>
            <a:p>
              <a:pPr marL="0" marR="0" lvl="0" indent="0" algn="l" defTabSz="914400" rtl="0" eaLnBrk="1" fontAlgn="auto" latinLnBrk="0" hangingPunct="1">
                <a:lnSpc>
                  <a:spcPct val="90000"/>
                </a:lnSpc>
                <a:spcBef>
                  <a:spcPts val="1000"/>
                </a:spcBef>
                <a:spcAft>
                  <a:spcPts val="0"/>
                </a:spcAft>
                <a:buClrTx/>
                <a:buSz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Assistance Gateway</a:t>
              </a:r>
            </a:p>
            <a:p>
              <a:pPr marL="0" marR="0" lvl="0" indent="0" algn="l" defTabSz="914400" rtl="0" eaLnBrk="1" fontAlgn="auto" latinLnBrk="0" hangingPunct="1">
                <a:lnSpc>
                  <a:spcPct val="90000"/>
                </a:lnSpc>
                <a:spcBef>
                  <a:spcPts val="1000"/>
                </a:spcBef>
                <a:spcAft>
                  <a:spcPts val="0"/>
                </a:spcAft>
                <a:buClrTx/>
                <a:buSz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Shared CROMERR Services (SCS) Implementation </a:t>
              </a:r>
            </a:p>
            <a:p>
              <a:pPr marL="0" marR="0" lvl="0" indent="0" algn="l" defTabSz="914400" rtl="0" eaLnBrk="1" fontAlgn="auto" latinLnBrk="0" hangingPunct="1">
                <a:lnSpc>
                  <a:spcPct val="90000"/>
                </a:lnSpc>
                <a:spcBef>
                  <a:spcPts val="1000"/>
                </a:spcBef>
                <a:spcAft>
                  <a:spcPts val="0"/>
                </a:spcAft>
                <a:buClrTx/>
                <a:buSz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Virtual Exchange Service Implementation </a:t>
              </a:r>
            </a:p>
            <a:p>
              <a:pPr marL="0" marR="0" lvl="0" indent="0" algn="l" defTabSz="914400" rtl="0" eaLnBrk="1" fontAlgn="auto" latinLnBrk="0" hangingPunct="1">
                <a:lnSpc>
                  <a:spcPct val="90000"/>
                </a:lnSpc>
                <a:spcBef>
                  <a:spcPts val="1000"/>
                </a:spcBef>
                <a:spcAft>
                  <a:spcPts val="0"/>
                </a:spcAft>
                <a:buClrTx/>
                <a:buSz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Combined Air Emissions Reporting (CAER)</a:t>
              </a:r>
            </a:p>
            <a:p>
              <a:pPr marL="0" marR="0" lvl="0" indent="0" algn="l" defTabSz="914400" rtl="0" eaLnBrk="1" fontAlgn="auto" latinLnBrk="0" hangingPunct="1">
                <a:lnSpc>
                  <a:spcPct val="90000"/>
                </a:lnSpc>
                <a:spcBef>
                  <a:spcPts val="1000"/>
                </a:spcBef>
                <a:spcAft>
                  <a:spcPts val="0"/>
                </a:spcAft>
                <a:buClrTx/>
                <a:buSz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Safe Drinking Water Information System Prime (SDWIS) Modernization</a:t>
              </a:r>
            </a:p>
            <a:p>
              <a:pPr marL="0" marR="0" lvl="0" indent="0" algn="l" defTabSz="914400" rtl="0" eaLnBrk="1" fontAlgn="auto" latinLnBrk="0" hangingPunct="1">
                <a:lnSpc>
                  <a:spcPct val="90000"/>
                </a:lnSpc>
                <a:spcBef>
                  <a:spcPts val="1000"/>
                </a:spcBef>
                <a:spcAft>
                  <a:spcPts val="0"/>
                </a:spcAft>
                <a:buClrTx/>
                <a:buSz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Identity Management </a:t>
              </a:r>
              <a:r>
                <a:rPr lang="en-US" sz="1800" dirty="0">
                  <a:solidFill>
                    <a:prstClr val="black"/>
                  </a:solidFill>
                  <a:latin typeface="Calibri"/>
                </a:rPr>
                <a:t>Solution Project</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90000"/>
                </a:lnSpc>
                <a:spcBef>
                  <a:spcPts val="1000"/>
                </a:spcBef>
                <a:spcAft>
                  <a:spcPts val="0"/>
                </a:spcAft>
                <a:buClrTx/>
                <a:buSz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The Interoperable Watersheds Networks</a:t>
              </a:r>
            </a:p>
            <a:p>
              <a:pPr marL="0" marR="0" lvl="0" indent="0" algn="l" defTabSz="914400" rtl="0" eaLnBrk="1" fontAlgn="auto" latinLnBrk="0" hangingPunct="1">
                <a:lnSpc>
                  <a:spcPct val="90000"/>
                </a:lnSpc>
                <a:spcBef>
                  <a:spcPts val="1000"/>
                </a:spcBef>
                <a:spcAft>
                  <a:spcPts val="0"/>
                </a:spcAft>
                <a:buClrTx/>
                <a:buSzTx/>
                <a:buNone/>
                <a:tabLst/>
                <a:defRPr/>
              </a:pPr>
              <a:r>
                <a:rPr lang="en-US" sz="1800" dirty="0">
                  <a:solidFill>
                    <a:prstClr val="black"/>
                  </a:solidFill>
                  <a:latin typeface="Calibri"/>
                </a:rPr>
                <a:t>Shared Identity Management</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ABBF8A1D-70D7-45B6-A318-4F79D7A56D2C}"/>
                </a:ext>
              </a:extLst>
            </p:cNvPr>
            <p:cNvSpPr txBox="1"/>
            <p:nvPr/>
          </p:nvSpPr>
          <p:spPr>
            <a:xfrm>
              <a:off x="633047" y="2240564"/>
              <a:ext cx="1076178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E-Enterprise Teams</a:t>
              </a:r>
            </a:p>
          </p:txBody>
        </p:sp>
      </p:grpSp>
      <p:cxnSp>
        <p:nvCxnSpPr>
          <p:cNvPr id="12" name="Straight Connector 11">
            <a:extLst>
              <a:ext uri="{FF2B5EF4-FFF2-40B4-BE49-F238E27FC236}">
                <a16:creationId xmlns:a16="http://schemas.microsoft.com/office/drawing/2014/main" id="{A56278A8-2AF8-4C15-BEF7-857AEB211CAC}"/>
              </a:ext>
            </a:extLst>
          </p:cNvPr>
          <p:cNvCxnSpPr>
            <a:cxnSpLocks/>
          </p:cNvCxnSpPr>
          <p:nvPr/>
        </p:nvCxnSpPr>
        <p:spPr>
          <a:xfrm>
            <a:off x="839972" y="2746253"/>
            <a:ext cx="10100930"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Right Arrow 10">
            <a:extLst>
              <a:ext uri="{FF2B5EF4-FFF2-40B4-BE49-F238E27FC236}">
                <a16:creationId xmlns:a16="http://schemas.microsoft.com/office/drawing/2014/main" id="{16BC01C4-0EF7-4F74-B591-3B960A74DECE}"/>
              </a:ext>
            </a:extLst>
          </p:cNvPr>
          <p:cNvSpPr/>
          <p:nvPr/>
        </p:nvSpPr>
        <p:spPr>
          <a:xfrm>
            <a:off x="280416" y="2920108"/>
            <a:ext cx="576113" cy="2333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ight Arrow 15">
            <a:extLst>
              <a:ext uri="{FF2B5EF4-FFF2-40B4-BE49-F238E27FC236}">
                <a16:creationId xmlns:a16="http://schemas.microsoft.com/office/drawing/2014/main" id="{24906587-633A-48C3-950D-68028899D827}"/>
              </a:ext>
            </a:extLst>
          </p:cNvPr>
          <p:cNvSpPr/>
          <p:nvPr/>
        </p:nvSpPr>
        <p:spPr>
          <a:xfrm>
            <a:off x="5982839" y="3711608"/>
            <a:ext cx="284747" cy="152400"/>
          </a:xfrm>
          <a:prstGeom prst="righ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50"/>
              </a:solidFill>
            </a:endParaRPr>
          </a:p>
        </p:txBody>
      </p:sp>
      <p:sp>
        <p:nvSpPr>
          <p:cNvPr id="17" name="Right Arrow 15">
            <a:extLst>
              <a:ext uri="{FF2B5EF4-FFF2-40B4-BE49-F238E27FC236}">
                <a16:creationId xmlns:a16="http://schemas.microsoft.com/office/drawing/2014/main" id="{3B3522A4-B1C8-4EF2-8050-0A2A5B3565CB}"/>
              </a:ext>
            </a:extLst>
          </p:cNvPr>
          <p:cNvSpPr/>
          <p:nvPr/>
        </p:nvSpPr>
        <p:spPr>
          <a:xfrm>
            <a:off x="5952582" y="2948808"/>
            <a:ext cx="284747" cy="152400"/>
          </a:xfrm>
          <a:prstGeom prst="righ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50"/>
              </a:solidFill>
            </a:endParaRPr>
          </a:p>
        </p:txBody>
      </p:sp>
      <p:sp>
        <p:nvSpPr>
          <p:cNvPr id="19" name="Right Arrow 15">
            <a:extLst>
              <a:ext uri="{FF2B5EF4-FFF2-40B4-BE49-F238E27FC236}">
                <a16:creationId xmlns:a16="http://schemas.microsoft.com/office/drawing/2014/main" id="{969BCDAC-38F0-488F-ACBE-206DB0C953F6}"/>
              </a:ext>
            </a:extLst>
          </p:cNvPr>
          <p:cNvSpPr/>
          <p:nvPr/>
        </p:nvSpPr>
        <p:spPr>
          <a:xfrm>
            <a:off x="6037926" y="5460360"/>
            <a:ext cx="284747" cy="152400"/>
          </a:xfrm>
          <a:prstGeom prst="righ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50"/>
              </a:solidFill>
            </a:endParaRPr>
          </a:p>
        </p:txBody>
      </p:sp>
      <p:sp>
        <p:nvSpPr>
          <p:cNvPr id="20" name="Right Arrow 15">
            <a:extLst>
              <a:ext uri="{FF2B5EF4-FFF2-40B4-BE49-F238E27FC236}">
                <a16:creationId xmlns:a16="http://schemas.microsoft.com/office/drawing/2014/main" id="{7B404EDE-B575-44EE-B9D4-A13594FF6F96}"/>
              </a:ext>
            </a:extLst>
          </p:cNvPr>
          <p:cNvSpPr/>
          <p:nvPr/>
        </p:nvSpPr>
        <p:spPr>
          <a:xfrm>
            <a:off x="499578" y="6167496"/>
            <a:ext cx="284747" cy="152400"/>
          </a:xfrm>
          <a:prstGeom prst="righ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50"/>
              </a:solidFill>
            </a:endParaRPr>
          </a:p>
        </p:txBody>
      </p:sp>
      <p:sp>
        <p:nvSpPr>
          <p:cNvPr id="22" name="Right Arrow 15">
            <a:extLst>
              <a:ext uri="{FF2B5EF4-FFF2-40B4-BE49-F238E27FC236}">
                <a16:creationId xmlns:a16="http://schemas.microsoft.com/office/drawing/2014/main" id="{5A76BED7-D903-4B9C-9C2B-B90BB34D9A6B}"/>
              </a:ext>
            </a:extLst>
          </p:cNvPr>
          <p:cNvSpPr/>
          <p:nvPr/>
        </p:nvSpPr>
        <p:spPr>
          <a:xfrm>
            <a:off x="491611" y="5777790"/>
            <a:ext cx="284747" cy="152400"/>
          </a:xfrm>
          <a:prstGeom prst="righ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50"/>
              </a:solidFill>
            </a:endParaRPr>
          </a:p>
        </p:txBody>
      </p:sp>
      <p:sp>
        <p:nvSpPr>
          <p:cNvPr id="23" name="Right Arrow 22">
            <a:extLst>
              <a:ext uri="{FF2B5EF4-FFF2-40B4-BE49-F238E27FC236}">
                <a16:creationId xmlns:a16="http://schemas.microsoft.com/office/drawing/2014/main" id="{24906587-633A-48C3-950D-68028899D827}"/>
              </a:ext>
            </a:extLst>
          </p:cNvPr>
          <p:cNvSpPr/>
          <p:nvPr/>
        </p:nvSpPr>
        <p:spPr>
          <a:xfrm>
            <a:off x="6007608" y="4474408"/>
            <a:ext cx="284747" cy="152400"/>
          </a:xfrm>
          <a:prstGeom prst="righ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50"/>
              </a:solidFill>
            </a:endParaRPr>
          </a:p>
        </p:txBody>
      </p:sp>
      <p:sp>
        <p:nvSpPr>
          <p:cNvPr id="3" name="Slide Number Placeholder 2"/>
          <p:cNvSpPr>
            <a:spLocks noGrp="1"/>
          </p:cNvSpPr>
          <p:nvPr>
            <p:ph type="sldNum" sz="quarter" idx="12"/>
          </p:nvPr>
        </p:nvSpPr>
        <p:spPr/>
        <p:txBody>
          <a:bodyPr/>
          <a:lstStyle/>
          <a:p>
            <a:fld id="{B9FE0A84-F202-4CCA-9EFD-E04BBD470AC6}" type="slidenum">
              <a:rPr lang="en-US" smtClean="0">
                <a:solidFill>
                  <a:schemeClr val="tx1"/>
                </a:solidFill>
              </a:rPr>
              <a:t>34</a:t>
            </a:fld>
            <a:endParaRPr lang="en-US" dirty="0">
              <a:solidFill>
                <a:schemeClr val="tx1"/>
              </a:solidFill>
            </a:endParaRPr>
          </a:p>
        </p:txBody>
      </p:sp>
    </p:spTree>
    <p:extLst>
      <p:ext uri="{BB962C8B-B14F-4D97-AF65-F5344CB8AC3E}">
        <p14:creationId xmlns:p14="http://schemas.microsoft.com/office/powerpoint/2010/main" val="11122665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646651"/>
          </a:xfrm>
        </p:spPr>
        <p:txBody>
          <a:bodyPr>
            <a:noAutofit/>
          </a:bodyPr>
          <a:lstStyle/>
          <a:p>
            <a:r>
              <a:rPr lang="en-GB" dirty="0"/>
              <a:t>2017 Integrated Facility Pilot</a:t>
            </a:r>
          </a:p>
        </p:txBody>
      </p:sp>
      <p:sp>
        <p:nvSpPr>
          <p:cNvPr id="3" name="Content Placeholder 2"/>
          <p:cNvSpPr>
            <a:spLocks noGrp="1"/>
          </p:cNvSpPr>
          <p:nvPr>
            <p:ph idx="1"/>
          </p:nvPr>
        </p:nvSpPr>
        <p:spPr>
          <a:xfrm>
            <a:off x="1024543" y="1409316"/>
            <a:ext cx="10058400" cy="4023360"/>
          </a:xfrm>
        </p:spPr>
        <p:txBody>
          <a:bodyPr>
            <a:normAutofit fontScale="92500" lnSpcReduction="10000"/>
          </a:bodyPr>
          <a:lstStyle/>
          <a:p>
            <a:pPr marL="514350" lvl="1" indent="-314325">
              <a:lnSpc>
                <a:spcPct val="100000"/>
              </a:lnSpc>
              <a:buFont typeface="Arial" panose="020B0604020202020204" pitchFamily="34" charset="0"/>
              <a:buChar char="•"/>
            </a:pPr>
            <a:r>
              <a:rPr lang="en-GB" sz="3200" dirty="0"/>
              <a:t>Partnership with Rhode Island Department of Environmental Management (RIDEM).</a:t>
            </a:r>
          </a:p>
          <a:p>
            <a:pPr marL="514350" lvl="1" indent="-314325">
              <a:lnSpc>
                <a:spcPct val="100000"/>
              </a:lnSpc>
              <a:buFont typeface="Arial" panose="020B0604020202020204" pitchFamily="34" charset="0"/>
              <a:buChar char="•"/>
            </a:pPr>
            <a:r>
              <a:rPr lang="en-GB" sz="3200" dirty="0"/>
              <a:t>Developed APIs to exchange data in real-time between FRS and RIDEM’s integrated facility system.</a:t>
            </a:r>
          </a:p>
          <a:p>
            <a:pPr marL="514350" lvl="1" indent="-314325">
              <a:lnSpc>
                <a:spcPct val="100000"/>
              </a:lnSpc>
              <a:buFont typeface="Arial" panose="020B0604020202020204" pitchFamily="34" charset="0"/>
              <a:buChar char="•"/>
            </a:pPr>
            <a:r>
              <a:rPr lang="en-GB" sz="3200" dirty="0"/>
              <a:t>Updated FRS business logic to incorporate RIDEM data at the registry level, promoting state facility data as the facility data of record at EPA.</a:t>
            </a:r>
          </a:p>
          <a:p>
            <a:pPr marL="514350" lvl="1" indent="-314325">
              <a:buFont typeface="Arial" panose="020B0604020202020204" pitchFamily="34" charset="0"/>
              <a:buChar char="•"/>
            </a:pPr>
            <a:r>
              <a:rPr lang="en-GB" sz="3200" dirty="0"/>
              <a:t>Enabled FRS and RIDEM to benefit from more timely and accurate facility information.</a:t>
            </a:r>
          </a:p>
          <a:p>
            <a:pPr marL="231775" indent="-231775">
              <a:buFont typeface="Arial" panose="020B0604020202020204" pitchFamily="34" charset="0"/>
              <a:buChar char="•"/>
            </a:pPr>
            <a:endParaRPr lang="en-GB" dirty="0"/>
          </a:p>
        </p:txBody>
      </p:sp>
      <p:sp>
        <p:nvSpPr>
          <p:cNvPr id="4" name="Slide Number Placeholder 3"/>
          <p:cNvSpPr>
            <a:spLocks noGrp="1"/>
          </p:cNvSpPr>
          <p:nvPr>
            <p:ph type="sldNum" sz="quarter" idx="12"/>
          </p:nvPr>
        </p:nvSpPr>
        <p:spPr/>
        <p:txBody>
          <a:bodyPr/>
          <a:lstStyle/>
          <a:p>
            <a:fld id="{B9FE0A84-F202-4CCA-9EFD-E04BBD470AC6}" type="slidenum">
              <a:rPr lang="en-US" smtClean="0">
                <a:solidFill>
                  <a:schemeClr val="tx1"/>
                </a:solidFill>
              </a:rPr>
              <a:t>35</a:t>
            </a:fld>
            <a:endParaRPr lang="en-US" dirty="0">
              <a:solidFill>
                <a:schemeClr val="tx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8396" y="0"/>
            <a:ext cx="2014568" cy="745724"/>
          </a:xfrm>
          <a:prstGeom prst="rect">
            <a:avLst/>
          </a:prstGeom>
        </p:spPr>
      </p:pic>
    </p:spTree>
    <p:extLst>
      <p:ext uri="{BB962C8B-B14F-4D97-AF65-F5344CB8AC3E}">
        <p14:creationId xmlns:p14="http://schemas.microsoft.com/office/powerpoint/2010/main" val="5846328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63680" y="107945"/>
            <a:ext cx="10058400" cy="1450757"/>
          </a:xfrm>
        </p:spPr>
        <p:txBody>
          <a:bodyPr>
            <a:normAutofit/>
          </a:bodyPr>
          <a:lstStyle/>
          <a:p>
            <a:r>
              <a:rPr lang="en-GB" b="1" dirty="0"/>
              <a:t>Implementing Pilot Services Changes: How FRS Facility Attributes are Populated</a:t>
            </a:r>
          </a:p>
        </p:txBody>
      </p:sp>
      <p:sp>
        <p:nvSpPr>
          <p:cNvPr id="4" name="Slide Number Placeholder 3"/>
          <p:cNvSpPr>
            <a:spLocks noGrp="1"/>
          </p:cNvSpPr>
          <p:nvPr>
            <p:ph type="sldNum" sz="quarter" idx="12"/>
          </p:nvPr>
        </p:nvSpPr>
        <p:spPr/>
        <p:txBody>
          <a:bodyPr/>
          <a:lstStyle/>
          <a:p>
            <a:fld id="{B9FE0A84-F202-4CCA-9EFD-E04BBD470AC6}" type="slidenum">
              <a:rPr lang="en-US" smtClean="0"/>
              <a:t>36</a:t>
            </a:fld>
            <a:endParaRPr lang="en-US" dirty="0"/>
          </a:p>
        </p:txBody>
      </p:sp>
      <p:graphicFrame>
        <p:nvGraphicFramePr>
          <p:cNvPr id="8" name="Content Placeholder 7"/>
          <p:cNvGraphicFramePr>
            <a:graphicFrameLocks noGrp="1"/>
          </p:cNvGraphicFramePr>
          <p:nvPr>
            <p:ph sz="half" idx="1"/>
            <p:extLst/>
          </p:nvPr>
        </p:nvGraphicFramePr>
        <p:xfrm>
          <a:off x="221941" y="1740024"/>
          <a:ext cx="5149049" cy="42532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Content Placeholder 4"/>
          <p:cNvGraphicFramePr>
            <a:graphicFrameLocks/>
          </p:cNvGraphicFramePr>
          <p:nvPr>
            <p:extLst/>
          </p:nvPr>
        </p:nvGraphicFramePr>
        <p:xfrm>
          <a:off x="5529458" y="1731973"/>
          <a:ext cx="6157552" cy="423555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 name="TextBox 9"/>
          <p:cNvSpPr txBox="1"/>
          <p:nvPr/>
        </p:nvSpPr>
        <p:spPr>
          <a:xfrm>
            <a:off x="233989" y="5275318"/>
            <a:ext cx="4950570" cy="738664"/>
          </a:xfrm>
          <a:prstGeom prst="rect">
            <a:avLst/>
          </a:prstGeom>
          <a:noFill/>
        </p:spPr>
        <p:txBody>
          <a:bodyPr wrap="square" rtlCol="0">
            <a:spAutoFit/>
          </a:bodyPr>
          <a:lstStyle/>
          <a:p>
            <a:endParaRPr lang="en-GB" sz="1400" dirty="0"/>
          </a:p>
          <a:p>
            <a:pPr algn="ctr"/>
            <a:r>
              <a:rPr lang="en-GB" sz="1400" dirty="0"/>
              <a:t>Partner Record attached to FRS Record but not used to populate attributes in FRS Facility Record</a:t>
            </a:r>
          </a:p>
        </p:txBody>
      </p:sp>
      <p:sp>
        <p:nvSpPr>
          <p:cNvPr id="11" name="TextBox 10"/>
          <p:cNvSpPr txBox="1"/>
          <p:nvPr/>
        </p:nvSpPr>
        <p:spPr>
          <a:xfrm>
            <a:off x="5653006" y="5505147"/>
            <a:ext cx="5842307" cy="523220"/>
          </a:xfrm>
          <a:prstGeom prst="rect">
            <a:avLst/>
          </a:prstGeom>
          <a:noFill/>
        </p:spPr>
        <p:txBody>
          <a:bodyPr wrap="square" rtlCol="0">
            <a:spAutoFit/>
          </a:bodyPr>
          <a:lstStyle/>
          <a:p>
            <a:pPr algn="ctr"/>
            <a:r>
              <a:rPr lang="en-GB" sz="1400" dirty="0"/>
              <a:t>Partner Record attached to FRS AND used to populate attributes in FRS Facility Record</a:t>
            </a:r>
          </a:p>
        </p:txBody>
      </p:sp>
      <p:sp>
        <p:nvSpPr>
          <p:cNvPr id="2" name="Oval 1"/>
          <p:cNvSpPr/>
          <p:nvPr/>
        </p:nvSpPr>
        <p:spPr>
          <a:xfrm>
            <a:off x="2093059" y="2781709"/>
            <a:ext cx="1740024" cy="34453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Oval 11"/>
          <p:cNvSpPr/>
          <p:nvPr/>
        </p:nvSpPr>
        <p:spPr>
          <a:xfrm>
            <a:off x="2093059" y="4695822"/>
            <a:ext cx="1740024" cy="42840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6" name="Straight Arrow Connector 5"/>
          <p:cNvCxnSpPr/>
          <p:nvPr/>
        </p:nvCxnSpPr>
        <p:spPr>
          <a:xfrm flipH="1">
            <a:off x="3471169" y="3015248"/>
            <a:ext cx="90256" cy="1669002"/>
          </a:xfrm>
          <a:prstGeom prst="straightConnector1">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1934591" y="3810612"/>
            <a:ext cx="305077" cy="1368741"/>
          </a:xfrm>
          <a:prstGeom prst="straightConnector1">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885434" y="1833699"/>
            <a:ext cx="1947649" cy="646331"/>
          </a:xfrm>
          <a:prstGeom prst="rect">
            <a:avLst/>
          </a:prstGeom>
          <a:noFill/>
        </p:spPr>
        <p:txBody>
          <a:bodyPr wrap="none" rtlCol="0">
            <a:spAutoFit/>
          </a:bodyPr>
          <a:lstStyle/>
          <a:p>
            <a:r>
              <a:rPr lang="en-GB" dirty="0"/>
              <a:t>Pre-Pilot Approach</a:t>
            </a:r>
          </a:p>
          <a:p>
            <a:endParaRPr lang="en-GB" dirty="0"/>
          </a:p>
        </p:txBody>
      </p:sp>
      <p:sp>
        <p:nvSpPr>
          <p:cNvPr id="17" name="Oval 16"/>
          <p:cNvSpPr/>
          <p:nvPr/>
        </p:nvSpPr>
        <p:spPr>
          <a:xfrm>
            <a:off x="1989246" y="3132034"/>
            <a:ext cx="1740024" cy="57877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Oval 17"/>
          <p:cNvSpPr/>
          <p:nvPr/>
        </p:nvSpPr>
        <p:spPr>
          <a:xfrm>
            <a:off x="138116" y="4824305"/>
            <a:ext cx="1851129" cy="58614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TextBox 18"/>
          <p:cNvSpPr txBox="1"/>
          <p:nvPr/>
        </p:nvSpPr>
        <p:spPr>
          <a:xfrm>
            <a:off x="8181178" y="1845653"/>
            <a:ext cx="970137" cy="646331"/>
          </a:xfrm>
          <a:prstGeom prst="rect">
            <a:avLst/>
          </a:prstGeom>
          <a:noFill/>
        </p:spPr>
        <p:txBody>
          <a:bodyPr wrap="none" rtlCol="0">
            <a:spAutoFit/>
          </a:bodyPr>
          <a:lstStyle/>
          <a:p>
            <a:r>
              <a:rPr lang="en-GB" dirty="0"/>
              <a:t>Pilot API</a:t>
            </a:r>
          </a:p>
          <a:p>
            <a:endParaRPr lang="en-GB" dirty="0"/>
          </a:p>
        </p:txBody>
      </p:sp>
      <p:sp>
        <p:nvSpPr>
          <p:cNvPr id="20" name="Oval 19"/>
          <p:cNvSpPr/>
          <p:nvPr/>
        </p:nvSpPr>
        <p:spPr>
          <a:xfrm>
            <a:off x="7411290" y="2730988"/>
            <a:ext cx="2489167" cy="85487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1" name="Straight Arrow Connector 20"/>
          <p:cNvCxnSpPr>
            <a:stCxn id="20" idx="6"/>
          </p:cNvCxnSpPr>
          <p:nvPr/>
        </p:nvCxnSpPr>
        <p:spPr>
          <a:xfrm>
            <a:off x="9900457" y="3158425"/>
            <a:ext cx="859279" cy="765505"/>
          </a:xfrm>
          <a:prstGeom prst="straightConnector1">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9392490" y="4367790"/>
            <a:ext cx="2489167" cy="104266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5" name="Picture 2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148396" y="0"/>
            <a:ext cx="2014568" cy="745724"/>
          </a:xfrm>
          <a:prstGeom prst="rect">
            <a:avLst/>
          </a:prstGeom>
        </p:spPr>
      </p:pic>
    </p:spTree>
    <p:extLst>
      <p:ext uri="{BB962C8B-B14F-4D97-AF65-F5344CB8AC3E}">
        <p14:creationId xmlns:p14="http://schemas.microsoft.com/office/powerpoint/2010/main" val="30845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0" grpId="0"/>
      <p:bldP spid="11" grpId="0"/>
      <p:bldP spid="2" grpId="0" animBg="1"/>
      <p:bldP spid="12" grpId="0" animBg="1"/>
      <p:bldP spid="16" grpId="0"/>
      <p:bldP spid="17" grpId="0" animBg="1"/>
      <p:bldP spid="18" grpId="0" animBg="1"/>
      <p:bldP spid="19" grpId="0"/>
      <p:bldP spid="20" grpId="0" animBg="1"/>
      <p:bldP spid="2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Applying Partner Data to FRS Facility Records</a:t>
            </a:r>
          </a:p>
        </p:txBody>
      </p:sp>
      <p:sp>
        <p:nvSpPr>
          <p:cNvPr id="3" name="Content Placeholder 2"/>
          <p:cNvSpPr>
            <a:spLocks noGrp="1"/>
          </p:cNvSpPr>
          <p:nvPr>
            <p:ph idx="1"/>
          </p:nvPr>
        </p:nvSpPr>
        <p:spPr/>
        <p:txBody>
          <a:bodyPr>
            <a:noAutofit/>
          </a:bodyPr>
          <a:lstStyle/>
          <a:p>
            <a:r>
              <a:rPr lang="en-GB" sz="2800" dirty="0"/>
              <a:t>Applying partner MDM data to the FRS Facility Record represents a </a:t>
            </a:r>
            <a:r>
              <a:rPr lang="en-GB" sz="2800" b="1" i="1" dirty="0"/>
              <a:t>paradigm shift for EPA</a:t>
            </a:r>
            <a:r>
              <a:rPr lang="en-GB" sz="2800" dirty="0"/>
              <a:t>.</a:t>
            </a:r>
          </a:p>
          <a:p>
            <a:pPr lvl="1">
              <a:buFont typeface="Arial" panose="020B0604020202020204" pitchFamily="34" charset="0"/>
              <a:buChar char="•"/>
            </a:pPr>
            <a:r>
              <a:rPr lang="en-GB" sz="2400" dirty="0"/>
              <a:t>This means that the FRS Facility Record will represent the Partner’s Facility Record, rather than a combination of Facility data from EPA partner systems. </a:t>
            </a:r>
          </a:p>
          <a:p>
            <a:r>
              <a:rPr lang="en-GB" sz="2800" dirty="0"/>
              <a:t>The foundational (pre-development) phase of the State MDM Pilot included </a:t>
            </a:r>
            <a:r>
              <a:rPr lang="en-GB" sz="2800" b="1" i="1" dirty="0"/>
              <a:t>significant time understanding what it means to use partner data to populate FRS Facility Records</a:t>
            </a:r>
            <a:r>
              <a:rPr lang="en-GB" sz="2800" dirty="0"/>
              <a:t>. This included:</a:t>
            </a:r>
          </a:p>
          <a:p>
            <a:pPr lvl="1">
              <a:buFont typeface="Arial" panose="020B0604020202020204" pitchFamily="34" charset="0"/>
              <a:buChar char="•"/>
            </a:pPr>
            <a:r>
              <a:rPr lang="en-GB" sz="2400" dirty="0"/>
              <a:t>Multiple, detailed discussions of EPA’s FRS system including architecture, business logic and data stewardship processes.</a:t>
            </a:r>
          </a:p>
          <a:p>
            <a:pPr lvl="1">
              <a:buFont typeface="Arial" panose="020B0604020202020204" pitchFamily="34" charset="0"/>
              <a:buChar char="•"/>
            </a:pPr>
            <a:r>
              <a:rPr lang="en-GB" sz="2400" dirty="0"/>
              <a:t>Multiple, detailed discussions of Rhode Island’s PLOVER system, including demonstrations, an overview of business logic and a thorough discussion of the data stewardship process.</a:t>
            </a:r>
          </a:p>
        </p:txBody>
      </p:sp>
      <p:sp>
        <p:nvSpPr>
          <p:cNvPr id="4" name="Slide Number Placeholder 3"/>
          <p:cNvSpPr>
            <a:spLocks noGrp="1"/>
          </p:cNvSpPr>
          <p:nvPr>
            <p:ph type="sldNum" sz="quarter" idx="12"/>
          </p:nvPr>
        </p:nvSpPr>
        <p:spPr/>
        <p:txBody>
          <a:bodyPr/>
          <a:lstStyle/>
          <a:p>
            <a:fld id="{B9FE0A84-F202-4CCA-9EFD-E04BBD470AC6}" type="slidenum">
              <a:rPr lang="en-US" smtClean="0">
                <a:solidFill>
                  <a:schemeClr val="tx1"/>
                </a:solidFill>
              </a:rPr>
              <a:t>37</a:t>
            </a:fld>
            <a:endParaRPr lang="en-US" dirty="0">
              <a:solidFill>
                <a:schemeClr val="tx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8396" y="0"/>
            <a:ext cx="2014568" cy="745724"/>
          </a:xfrm>
          <a:prstGeom prst="rect">
            <a:avLst/>
          </a:prstGeom>
        </p:spPr>
      </p:pic>
    </p:spTree>
    <p:extLst>
      <p:ext uri="{BB962C8B-B14F-4D97-AF65-F5344CB8AC3E}">
        <p14:creationId xmlns:p14="http://schemas.microsoft.com/office/powerpoint/2010/main" val="16899232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Applying Partner Data to FRS Facility Records</a:t>
            </a:r>
          </a:p>
        </p:txBody>
      </p:sp>
      <p:sp>
        <p:nvSpPr>
          <p:cNvPr id="3" name="Content Placeholder 2"/>
          <p:cNvSpPr>
            <a:spLocks noGrp="1"/>
          </p:cNvSpPr>
          <p:nvPr>
            <p:ph idx="1"/>
          </p:nvPr>
        </p:nvSpPr>
        <p:spPr/>
        <p:txBody>
          <a:bodyPr>
            <a:noAutofit/>
          </a:bodyPr>
          <a:lstStyle/>
          <a:p>
            <a:r>
              <a:rPr lang="en-GB" sz="2800" dirty="0"/>
              <a:t>The conclusion was that </a:t>
            </a:r>
            <a:r>
              <a:rPr lang="en-GB" sz="2800" b="1" dirty="0"/>
              <a:t>if a state has an MDM system with a data governance process in place and data stewards engaged with the MDM system on a daily basis, this is sufficient to “promote” data from the partner system to the FRS Facility Record.</a:t>
            </a:r>
          </a:p>
          <a:p>
            <a:pPr lvl="1">
              <a:buFont typeface="Arial" panose="020B0604020202020204" pitchFamily="34" charset="0"/>
              <a:buChar char="•"/>
            </a:pPr>
            <a:r>
              <a:rPr lang="en-GB" sz="2400" dirty="0"/>
              <a:t>For the purposes of the pilot, where services were implemented in non-production environments, this allowed us to change FRS business logic and conduct evaluation of impacts to logic changes.</a:t>
            </a:r>
          </a:p>
          <a:p>
            <a:pPr lvl="1">
              <a:buFont typeface="Arial" panose="020B0604020202020204" pitchFamily="34" charset="0"/>
              <a:buChar char="•"/>
            </a:pPr>
            <a:r>
              <a:rPr lang="en-GB" sz="2400" dirty="0"/>
              <a:t>The Facility Team anticipates that there will be future discussions and a more comprehensive process established in order to more fully describe and document criteria that should be used when determining whether partner records could/should be used to populate the FRS Facility Record.</a:t>
            </a:r>
          </a:p>
        </p:txBody>
      </p:sp>
      <p:sp>
        <p:nvSpPr>
          <p:cNvPr id="4" name="Slide Number Placeholder 3"/>
          <p:cNvSpPr>
            <a:spLocks noGrp="1"/>
          </p:cNvSpPr>
          <p:nvPr>
            <p:ph type="sldNum" sz="quarter" idx="12"/>
          </p:nvPr>
        </p:nvSpPr>
        <p:spPr/>
        <p:txBody>
          <a:bodyPr/>
          <a:lstStyle/>
          <a:p>
            <a:fld id="{B9FE0A84-F202-4CCA-9EFD-E04BBD470AC6}" type="slidenum">
              <a:rPr lang="en-US" smtClean="0">
                <a:solidFill>
                  <a:schemeClr val="tx1"/>
                </a:solidFill>
              </a:rPr>
              <a:t>38</a:t>
            </a:fld>
            <a:endParaRPr lang="en-US" dirty="0">
              <a:solidFill>
                <a:schemeClr val="tx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8396" y="0"/>
            <a:ext cx="2014568" cy="745724"/>
          </a:xfrm>
          <a:prstGeom prst="rect">
            <a:avLst/>
          </a:prstGeom>
        </p:spPr>
      </p:pic>
    </p:spTree>
    <p:extLst>
      <p:ext uri="{BB962C8B-B14F-4D97-AF65-F5344CB8AC3E}">
        <p14:creationId xmlns:p14="http://schemas.microsoft.com/office/powerpoint/2010/main" val="34434677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7036" y="109213"/>
            <a:ext cx="10058400" cy="1450757"/>
          </a:xfrm>
        </p:spPr>
        <p:txBody>
          <a:bodyPr/>
          <a:lstStyle/>
          <a:p>
            <a:r>
              <a:rPr lang="en-GB" dirty="0"/>
              <a:t>RIDEM Incorporated FRS Data Into Publicly-Available Site Search</a:t>
            </a:r>
          </a:p>
        </p:txBody>
      </p:sp>
      <p:sp>
        <p:nvSpPr>
          <p:cNvPr id="3" name="Content Placeholder 2"/>
          <p:cNvSpPr>
            <a:spLocks noGrp="1"/>
          </p:cNvSpPr>
          <p:nvPr>
            <p:ph idx="1"/>
          </p:nvPr>
        </p:nvSpPr>
        <p:spPr>
          <a:xfrm>
            <a:off x="4397782" y="2072747"/>
            <a:ext cx="2645547" cy="3231473"/>
          </a:xfrm>
        </p:spPr>
        <p:txBody>
          <a:bodyPr>
            <a:normAutofit/>
          </a:bodyPr>
          <a:lstStyle/>
          <a:p>
            <a:pPr algn="ctr"/>
            <a:r>
              <a:rPr lang="en-GB" dirty="0"/>
              <a:t>Users given the option to add matching EPA facility records. </a:t>
            </a:r>
          </a:p>
          <a:p>
            <a:pPr algn="ctr"/>
            <a:endParaRPr lang="en-GB" dirty="0"/>
          </a:p>
          <a:p>
            <a:pPr algn="ctr"/>
            <a:r>
              <a:rPr lang="en-GB" dirty="0"/>
              <a:t>If selected, results are displayed with “(EPA)” appended to the front of the name. </a:t>
            </a:r>
          </a:p>
        </p:txBody>
      </p:sp>
      <p:sp>
        <p:nvSpPr>
          <p:cNvPr id="4" name="Slide Number Placeholder 3"/>
          <p:cNvSpPr>
            <a:spLocks noGrp="1"/>
          </p:cNvSpPr>
          <p:nvPr>
            <p:ph type="sldNum" sz="quarter" idx="12"/>
          </p:nvPr>
        </p:nvSpPr>
        <p:spPr/>
        <p:txBody>
          <a:bodyPr/>
          <a:lstStyle/>
          <a:p>
            <a:fld id="{B9FE0A84-F202-4CCA-9EFD-E04BBD470AC6}" type="slidenum">
              <a:rPr lang="en-US" smtClean="0">
                <a:solidFill>
                  <a:schemeClr val="tx1"/>
                </a:solidFill>
              </a:rPr>
              <a:t>39</a:t>
            </a:fld>
            <a:endParaRPr lang="en-US" dirty="0">
              <a:solidFill>
                <a:schemeClr val="tx1"/>
              </a:solidFill>
            </a:endParaRPr>
          </a:p>
        </p:txBody>
      </p:sp>
      <p:pic>
        <p:nvPicPr>
          <p:cNvPr id="6" name="Picture 5"/>
          <p:cNvPicPr/>
          <p:nvPr/>
        </p:nvPicPr>
        <p:blipFill>
          <a:blip r:embed="rId3"/>
          <a:stretch>
            <a:fillRect/>
          </a:stretch>
        </p:blipFill>
        <p:spPr>
          <a:xfrm>
            <a:off x="7054616" y="1731183"/>
            <a:ext cx="4872361" cy="4513402"/>
          </a:xfrm>
          <a:prstGeom prst="rect">
            <a:avLst/>
          </a:prstGeom>
          <a:effectLst>
            <a:outerShdw blurRad="50800" dist="38100" dir="2700000" algn="tl" rotWithShape="0">
              <a:prstClr val="black">
                <a:alpha val="40000"/>
              </a:prstClr>
            </a:outerShdw>
          </a:effectLst>
        </p:spPr>
      </p:pic>
      <p:pic>
        <p:nvPicPr>
          <p:cNvPr id="7" name="Picture 6"/>
          <p:cNvPicPr/>
          <p:nvPr/>
        </p:nvPicPr>
        <p:blipFill>
          <a:blip r:embed="rId4"/>
          <a:stretch>
            <a:fillRect/>
          </a:stretch>
        </p:blipFill>
        <p:spPr>
          <a:xfrm>
            <a:off x="236167" y="1752955"/>
            <a:ext cx="4031202" cy="4343172"/>
          </a:xfrm>
          <a:prstGeom prst="rect">
            <a:avLst/>
          </a:prstGeom>
          <a:effectLst>
            <a:outerShdw blurRad="50800" dist="38100" dir="2700000" algn="tl" rotWithShape="0">
              <a:prstClr val="black">
                <a:alpha val="40000"/>
              </a:prstClr>
            </a:outerShdw>
          </a:effec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48396" y="0"/>
            <a:ext cx="2014568" cy="745724"/>
          </a:xfrm>
          <a:prstGeom prst="rect">
            <a:avLst/>
          </a:prstGeom>
        </p:spPr>
      </p:pic>
      <p:sp>
        <p:nvSpPr>
          <p:cNvPr id="5" name="Oval 4"/>
          <p:cNvSpPr/>
          <p:nvPr/>
        </p:nvSpPr>
        <p:spPr>
          <a:xfrm>
            <a:off x="985334" y="4582887"/>
            <a:ext cx="2438400" cy="2939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p:cNvSpPr/>
          <p:nvPr/>
        </p:nvSpPr>
        <p:spPr>
          <a:xfrm>
            <a:off x="8617808" y="4824250"/>
            <a:ext cx="458625" cy="17178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p:cNvSpPr txBox="1"/>
          <p:nvPr/>
        </p:nvSpPr>
        <p:spPr>
          <a:xfrm>
            <a:off x="1968532" y="6311327"/>
            <a:ext cx="8351389" cy="338554"/>
          </a:xfrm>
          <a:prstGeom prst="rect">
            <a:avLst/>
          </a:prstGeom>
          <a:noFill/>
        </p:spPr>
        <p:txBody>
          <a:bodyPr wrap="none" rtlCol="0">
            <a:spAutoFit/>
          </a:bodyPr>
          <a:lstStyle/>
          <a:p>
            <a:r>
              <a:rPr lang="en-GB" sz="1600" i="1" dirty="0"/>
              <a:t>Note: This example was used in the pilot to demonstrate how state and EPA data may be displayed</a:t>
            </a:r>
          </a:p>
        </p:txBody>
      </p:sp>
    </p:spTree>
    <p:extLst>
      <p:ext uri="{BB962C8B-B14F-4D97-AF65-F5344CB8AC3E}">
        <p14:creationId xmlns:p14="http://schemas.microsoft.com/office/powerpoint/2010/main" val="2571642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263842" y="1583925"/>
            <a:ext cx="4231958" cy="4686088"/>
          </a:xfrm>
        </p:spPr>
        <p:txBody>
          <a:bodyPr>
            <a:normAutofit/>
          </a:bodyPr>
          <a:lstStyle/>
          <a:p>
            <a:r>
              <a:rPr lang="en-GB" sz="2800" dirty="0"/>
              <a:t>Facility data has the capacity to provide a </a:t>
            </a:r>
            <a:r>
              <a:rPr lang="en-GB" sz="2800" i="1" dirty="0"/>
              <a:t>comprehensive picture</a:t>
            </a:r>
            <a:r>
              <a:rPr lang="en-GB" sz="2800" dirty="0"/>
              <a:t> that enables co-regulators to better protect human health and the environment when linked to critical environmental data such as ambient air and water quality data, or distances to protected water bodies.</a:t>
            </a:r>
          </a:p>
        </p:txBody>
      </p:sp>
      <p:pic>
        <p:nvPicPr>
          <p:cNvPr id="9" name="Content Placeholder 8"/>
          <p:cNvPicPr>
            <a:picLocks noGrp="1" noChangeAspect="1"/>
          </p:cNvPicPr>
          <p:nvPr>
            <p:ph sz="half" idx="2"/>
          </p:nvPr>
        </p:nvPicPr>
        <p:blipFill>
          <a:blip r:embed="rId3"/>
          <a:stretch>
            <a:fillRect/>
          </a:stretch>
        </p:blipFill>
        <p:spPr>
          <a:xfrm>
            <a:off x="4578393" y="1583925"/>
            <a:ext cx="7348495" cy="4686088"/>
          </a:xfrm>
          <a:prstGeom prst="rect">
            <a:avLst/>
          </a:prstGeom>
          <a:ln>
            <a:solidFill>
              <a:schemeClr val="tx1"/>
            </a:solidFill>
          </a:ln>
        </p:spPr>
      </p:pic>
      <p:sp>
        <p:nvSpPr>
          <p:cNvPr id="4" name="Slide Number Placeholder 3"/>
          <p:cNvSpPr>
            <a:spLocks noGrp="1"/>
          </p:cNvSpPr>
          <p:nvPr>
            <p:ph type="sldNum" sz="quarter" idx="12"/>
          </p:nvPr>
        </p:nvSpPr>
        <p:spPr/>
        <p:txBody>
          <a:bodyPr vert="horz" lIns="91440" tIns="45720" rIns="91440" bIns="45720" rtlCol="0" anchor="ctr"/>
          <a:lstStyle/>
          <a:p>
            <a:fld id="{B9FE0A84-F202-4CCA-9EFD-E04BBD470AC6}" type="slidenum">
              <a:rPr lang="en-US">
                <a:solidFill>
                  <a:schemeClr val="tx1"/>
                </a:solidFill>
              </a:rPr>
              <a:pPr/>
              <a:t>4</a:t>
            </a:fld>
            <a:endParaRPr lang="en-US" dirty="0">
              <a:solidFill>
                <a:schemeClr val="tx1"/>
              </a:solidFil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8396" y="0"/>
            <a:ext cx="2014568" cy="745724"/>
          </a:xfrm>
          <a:prstGeom prst="rect">
            <a:avLst/>
          </a:prstGeom>
        </p:spPr>
      </p:pic>
      <p:sp>
        <p:nvSpPr>
          <p:cNvPr id="10" name="Title 1"/>
          <p:cNvSpPr>
            <a:spLocks noGrp="1"/>
          </p:cNvSpPr>
          <p:nvPr>
            <p:ph type="title"/>
          </p:nvPr>
        </p:nvSpPr>
        <p:spPr>
          <a:xfrm>
            <a:off x="397870" y="372862"/>
            <a:ext cx="8361045" cy="827822"/>
          </a:xfrm>
        </p:spPr>
        <p:txBody>
          <a:bodyPr/>
          <a:lstStyle/>
          <a:p>
            <a:r>
              <a:rPr lang="en-GB" dirty="0"/>
              <a:t>Facility Information is Key</a:t>
            </a:r>
          </a:p>
        </p:txBody>
      </p:sp>
    </p:spTree>
    <p:extLst>
      <p:ext uri="{BB962C8B-B14F-4D97-AF65-F5344CB8AC3E}">
        <p14:creationId xmlns:p14="http://schemas.microsoft.com/office/powerpoint/2010/main" val="28578133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How Do I Get Involved?</a:t>
            </a:r>
          </a:p>
        </p:txBody>
      </p:sp>
      <p:sp>
        <p:nvSpPr>
          <p:cNvPr id="4" name="Slide Number Placeholder 3"/>
          <p:cNvSpPr>
            <a:spLocks noGrp="1"/>
          </p:cNvSpPr>
          <p:nvPr>
            <p:ph type="sldNum" sz="quarter" idx="12"/>
          </p:nvPr>
        </p:nvSpPr>
        <p:spPr/>
        <p:txBody>
          <a:bodyPr/>
          <a:lstStyle/>
          <a:p>
            <a:fld id="{B9FE0A84-F202-4CCA-9EFD-E04BBD470AC6}" type="slidenum">
              <a:rPr lang="en-US" smtClean="0"/>
              <a:t>40</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8396" y="0"/>
            <a:ext cx="2014568" cy="745724"/>
          </a:xfrm>
          <a:prstGeom prst="rect">
            <a:avLst/>
          </a:prstGeom>
        </p:spPr>
      </p:pic>
    </p:spTree>
    <p:extLst>
      <p:ext uri="{BB962C8B-B14F-4D97-AF65-F5344CB8AC3E}">
        <p14:creationId xmlns:p14="http://schemas.microsoft.com/office/powerpoint/2010/main" val="24591157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98070" y="157406"/>
            <a:ext cx="10058400" cy="588318"/>
          </a:xfrm>
        </p:spPr>
        <p:txBody>
          <a:bodyPr>
            <a:noAutofit/>
          </a:bodyPr>
          <a:lstStyle/>
          <a:p>
            <a:r>
              <a:rPr lang="en-GB" dirty="0"/>
              <a:t>Use FRS</a:t>
            </a:r>
          </a:p>
        </p:txBody>
      </p:sp>
      <p:sp>
        <p:nvSpPr>
          <p:cNvPr id="6" name="Content Placeholder 5"/>
          <p:cNvSpPr>
            <a:spLocks noGrp="1"/>
          </p:cNvSpPr>
          <p:nvPr>
            <p:ph idx="1"/>
          </p:nvPr>
        </p:nvSpPr>
        <p:spPr>
          <a:xfrm>
            <a:off x="764770" y="983288"/>
            <a:ext cx="10058400" cy="4023360"/>
          </a:xfrm>
        </p:spPr>
        <p:txBody>
          <a:bodyPr>
            <a:noAutofit/>
          </a:bodyPr>
          <a:lstStyle/>
          <a:p>
            <a:pPr marL="231775" indent="-231775">
              <a:buFont typeface="Arial" panose="020B0604020202020204" pitchFamily="34" charset="0"/>
              <a:buChar char="•"/>
            </a:pPr>
            <a:r>
              <a:rPr lang="en-US" sz="3200" dirty="0"/>
              <a:t>FRS provides a comprehensive view of environmental activity at a facility or within a region or a specific geographic area.</a:t>
            </a:r>
          </a:p>
          <a:p>
            <a:pPr marL="231775" indent="-231775">
              <a:buFont typeface="Arial" panose="020B0604020202020204" pitchFamily="34" charset="0"/>
              <a:buChar char="•"/>
            </a:pPr>
            <a:r>
              <a:rPr lang="en-US" sz="3200" dirty="0"/>
              <a:t>The more data in FRS, the more accurate information is available to everyone.</a:t>
            </a:r>
          </a:p>
          <a:p>
            <a:pPr marL="231775" indent="-231775">
              <a:buFont typeface="Arial" panose="020B0604020202020204" pitchFamily="34" charset="0"/>
              <a:buChar char="•"/>
            </a:pPr>
            <a:r>
              <a:rPr lang="en-US" sz="3200" dirty="0"/>
              <a:t>New APIs will soon enable you to query FRS data in real time to augment your data, providing a more comprehensive picture to your stakeholders and customers.</a:t>
            </a:r>
          </a:p>
          <a:p>
            <a:endParaRPr lang="en-GB" sz="3200" dirty="0"/>
          </a:p>
        </p:txBody>
      </p:sp>
      <p:sp>
        <p:nvSpPr>
          <p:cNvPr id="4" name="Slide Number Placeholder 3"/>
          <p:cNvSpPr>
            <a:spLocks noGrp="1"/>
          </p:cNvSpPr>
          <p:nvPr>
            <p:ph type="sldNum" sz="quarter" idx="12"/>
          </p:nvPr>
        </p:nvSpPr>
        <p:spPr/>
        <p:txBody>
          <a:bodyPr/>
          <a:lstStyle/>
          <a:p>
            <a:fld id="{B9FE0A84-F202-4CCA-9EFD-E04BBD470AC6}" type="slidenum">
              <a:rPr lang="en-US" smtClean="0">
                <a:solidFill>
                  <a:schemeClr val="tx1"/>
                </a:solidFill>
              </a:rPr>
              <a:t>41</a:t>
            </a:fld>
            <a:endParaRPr lang="en-US" dirty="0">
              <a:solidFill>
                <a:schemeClr val="tx1"/>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8396" y="0"/>
            <a:ext cx="2014568" cy="745724"/>
          </a:xfrm>
          <a:prstGeom prst="rect">
            <a:avLst/>
          </a:prstGeom>
        </p:spPr>
      </p:pic>
    </p:spTree>
    <p:extLst>
      <p:ext uri="{BB962C8B-B14F-4D97-AF65-F5344CB8AC3E}">
        <p14:creationId xmlns:p14="http://schemas.microsoft.com/office/powerpoint/2010/main" val="18971531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567495"/>
          </a:xfrm>
        </p:spPr>
        <p:txBody>
          <a:bodyPr>
            <a:normAutofit fontScale="90000"/>
          </a:bodyPr>
          <a:lstStyle/>
          <a:p>
            <a:r>
              <a:rPr lang="en-GB" dirty="0"/>
              <a:t>Provide Your Data to FRS</a:t>
            </a:r>
          </a:p>
        </p:txBody>
      </p:sp>
      <p:sp>
        <p:nvSpPr>
          <p:cNvPr id="3" name="Content Placeholder 2"/>
          <p:cNvSpPr>
            <a:spLocks noGrp="1"/>
          </p:cNvSpPr>
          <p:nvPr>
            <p:ph idx="1"/>
          </p:nvPr>
        </p:nvSpPr>
        <p:spPr>
          <a:xfrm>
            <a:off x="626481" y="1424896"/>
            <a:ext cx="6270472" cy="5400014"/>
          </a:xfrm>
        </p:spPr>
        <p:txBody>
          <a:bodyPr>
            <a:normAutofit/>
          </a:bodyPr>
          <a:lstStyle/>
          <a:p>
            <a:pPr marL="231775" lvl="2" indent="-231775">
              <a:spcBef>
                <a:spcPts val="1200"/>
              </a:spcBef>
              <a:spcAft>
                <a:spcPts val="200"/>
              </a:spcAft>
              <a:buSzPct val="100000"/>
              <a:buFont typeface="Arial" panose="020B0604020202020204" pitchFamily="34" charset="0"/>
              <a:buChar char="•"/>
            </a:pPr>
            <a:r>
              <a:rPr lang="en-US" sz="2800" dirty="0"/>
              <a:t>Improve the quality of data in FRS by providing your facility data to us.</a:t>
            </a:r>
          </a:p>
          <a:p>
            <a:pPr marL="231775" lvl="2" indent="-231775">
              <a:spcBef>
                <a:spcPts val="1200"/>
              </a:spcBef>
              <a:spcAft>
                <a:spcPts val="200"/>
              </a:spcAft>
              <a:buSzPct val="100000"/>
              <a:buFont typeface="Arial" panose="020B0604020202020204" pitchFamily="34" charset="0"/>
              <a:buChar char="•"/>
            </a:pPr>
            <a:r>
              <a:rPr lang="en-US" sz="2800" dirty="0"/>
              <a:t>How?</a:t>
            </a:r>
          </a:p>
          <a:p>
            <a:pPr marL="414655" lvl="3" indent="-231775">
              <a:spcBef>
                <a:spcPts val="1200"/>
              </a:spcBef>
              <a:spcAft>
                <a:spcPts val="200"/>
              </a:spcAft>
              <a:buSzPct val="100000"/>
              <a:buFont typeface="Arial" panose="020B0604020202020204" pitchFamily="34" charset="0"/>
              <a:buChar char="•"/>
            </a:pPr>
            <a:r>
              <a:rPr lang="en-US" sz="2800" dirty="0"/>
              <a:t>Implement FACID through the Exchange Network</a:t>
            </a:r>
          </a:p>
          <a:p>
            <a:pPr marL="414655" lvl="3" indent="-231775">
              <a:spcBef>
                <a:spcPts val="1200"/>
              </a:spcBef>
              <a:spcAft>
                <a:spcPts val="200"/>
              </a:spcAft>
              <a:buSzPct val="100000"/>
              <a:buFont typeface="Arial" panose="020B0604020202020204" pitchFamily="34" charset="0"/>
              <a:buChar char="•"/>
            </a:pPr>
            <a:r>
              <a:rPr lang="en-US" sz="2800" dirty="0"/>
              <a:t>Through services (when available)</a:t>
            </a:r>
          </a:p>
          <a:p>
            <a:pPr marL="414655" lvl="3" indent="-231775">
              <a:spcBef>
                <a:spcPts val="1200"/>
              </a:spcBef>
              <a:spcAft>
                <a:spcPts val="200"/>
              </a:spcAft>
              <a:buSzPct val="100000"/>
              <a:buFont typeface="Arial" panose="020B0604020202020204" pitchFamily="34" charset="0"/>
              <a:buChar char="•"/>
            </a:pPr>
            <a:r>
              <a:rPr lang="en-US" sz="2800" dirty="0"/>
              <a:t>Other methods may also be available</a:t>
            </a:r>
          </a:p>
          <a:p>
            <a:pPr marL="231775" lvl="2" indent="-231775">
              <a:spcBef>
                <a:spcPts val="1200"/>
              </a:spcBef>
              <a:spcAft>
                <a:spcPts val="200"/>
              </a:spcAft>
              <a:buSzPct val="100000"/>
              <a:buFont typeface="Arial" panose="020B0604020202020204" pitchFamily="34" charset="0"/>
              <a:buChar char="•"/>
            </a:pPr>
            <a:r>
              <a:rPr lang="en-US" sz="2800" dirty="0"/>
              <a:t>Contact us for more information</a:t>
            </a:r>
          </a:p>
          <a:p>
            <a:pPr marL="414655" lvl="3" indent="-231775">
              <a:spcBef>
                <a:spcPts val="1200"/>
              </a:spcBef>
              <a:spcAft>
                <a:spcPts val="200"/>
              </a:spcAft>
              <a:buSzPct val="100000"/>
              <a:buFont typeface="Arial" panose="020B0604020202020204" pitchFamily="34" charset="0"/>
              <a:buChar char="•"/>
            </a:pPr>
            <a:r>
              <a:rPr lang="en-US" sz="2800" dirty="0"/>
              <a:t>Let’s discuss the best scenario for your facility’s data</a:t>
            </a:r>
            <a:endParaRPr lang="en-GB" sz="2800" dirty="0"/>
          </a:p>
        </p:txBody>
      </p:sp>
      <p:sp>
        <p:nvSpPr>
          <p:cNvPr id="4" name="Slide Number Placeholder 3"/>
          <p:cNvSpPr>
            <a:spLocks noGrp="1"/>
          </p:cNvSpPr>
          <p:nvPr>
            <p:ph type="sldNum" sz="quarter" idx="12"/>
          </p:nvPr>
        </p:nvSpPr>
        <p:spPr/>
        <p:txBody>
          <a:bodyPr/>
          <a:lstStyle/>
          <a:p>
            <a:fld id="{B9FE0A84-F202-4CCA-9EFD-E04BBD470AC6}" type="slidenum">
              <a:rPr lang="en-US" smtClean="0">
                <a:solidFill>
                  <a:schemeClr val="tx1"/>
                </a:solidFill>
              </a:rPr>
              <a:t>42</a:t>
            </a:fld>
            <a:endParaRPr lang="en-US" dirty="0">
              <a:solidFill>
                <a:schemeClr val="tx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8396" y="0"/>
            <a:ext cx="2014568" cy="745724"/>
          </a:xfrm>
          <a:prstGeom prst="rect">
            <a:avLst/>
          </a:prstGeom>
        </p:spPr>
      </p:pic>
      <p:pic>
        <p:nvPicPr>
          <p:cNvPr id="1026"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9244" y="1059771"/>
            <a:ext cx="4448175" cy="2647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12471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516163"/>
            <a:ext cx="10058400" cy="459121"/>
          </a:xfrm>
        </p:spPr>
        <p:txBody>
          <a:bodyPr>
            <a:noAutofit/>
          </a:bodyPr>
          <a:lstStyle/>
          <a:p>
            <a:r>
              <a:rPr lang="en-GB" dirty="0"/>
              <a:t>Use the FRS API</a:t>
            </a:r>
          </a:p>
        </p:txBody>
      </p:sp>
      <p:sp>
        <p:nvSpPr>
          <p:cNvPr id="3" name="Content Placeholder 2"/>
          <p:cNvSpPr>
            <a:spLocks noGrp="1"/>
          </p:cNvSpPr>
          <p:nvPr>
            <p:ph idx="1"/>
          </p:nvPr>
        </p:nvSpPr>
        <p:spPr>
          <a:xfrm>
            <a:off x="867461" y="1591074"/>
            <a:ext cx="10058400" cy="4023360"/>
          </a:xfrm>
        </p:spPr>
        <p:txBody>
          <a:bodyPr>
            <a:normAutofit/>
          </a:bodyPr>
          <a:lstStyle/>
          <a:p>
            <a:pPr marL="202565" indent="-231775">
              <a:buFont typeface="Arial" panose="020B0604020202020204" pitchFamily="34" charset="0"/>
              <a:buChar char="•"/>
            </a:pPr>
            <a:r>
              <a:rPr lang="en-US" sz="3200" dirty="0"/>
              <a:t>Use the FRS Query Service to augment your data with real-time data from FRS.</a:t>
            </a:r>
          </a:p>
          <a:p>
            <a:pPr marL="495173" lvl="1" indent="-231775">
              <a:buFont typeface="Arial" panose="020B0604020202020204" pitchFamily="34" charset="0"/>
              <a:buChar char="•"/>
            </a:pPr>
            <a:r>
              <a:rPr lang="en-US" sz="2800" dirty="0"/>
              <a:t>Enable access to FRS integrated facility records to augment your organization’s data.</a:t>
            </a:r>
          </a:p>
          <a:p>
            <a:pPr marL="495173" lvl="1" indent="-231775">
              <a:buFont typeface="Arial" panose="020B0604020202020204" pitchFamily="34" charset="0"/>
              <a:buChar char="•"/>
            </a:pPr>
            <a:r>
              <a:rPr lang="en-US" sz="2800" dirty="0"/>
              <a:t>FRS Query Service is expected to be available in production in the coming months.</a:t>
            </a:r>
          </a:p>
          <a:p>
            <a:pPr marL="202565" indent="-231775">
              <a:buFont typeface="Arial" panose="020B0604020202020204" pitchFamily="34" charset="0"/>
              <a:buChar char="•"/>
            </a:pPr>
            <a:r>
              <a:rPr lang="en-US" sz="3200" dirty="0"/>
              <a:t>Use the FRS Submit Service to exchange real-time data with FRS </a:t>
            </a:r>
            <a:r>
              <a:rPr lang="en-US" sz="3200" dirty="0">
                <a:solidFill>
                  <a:schemeClr val="tx1"/>
                </a:solidFill>
              </a:rPr>
              <a:t>when</a:t>
            </a:r>
            <a:r>
              <a:rPr lang="en-US" sz="3200" dirty="0">
                <a:solidFill>
                  <a:srgbClr val="FF0000"/>
                </a:solidFill>
              </a:rPr>
              <a:t> </a:t>
            </a:r>
            <a:r>
              <a:rPr lang="en-US" sz="3200" dirty="0"/>
              <a:t>it is available in production.</a:t>
            </a:r>
          </a:p>
          <a:p>
            <a:pPr marL="0" indent="0">
              <a:buNone/>
            </a:pPr>
            <a:endParaRPr lang="en-GB" sz="3200" dirty="0"/>
          </a:p>
        </p:txBody>
      </p:sp>
      <p:sp>
        <p:nvSpPr>
          <p:cNvPr id="4" name="Slide Number Placeholder 3"/>
          <p:cNvSpPr>
            <a:spLocks noGrp="1"/>
          </p:cNvSpPr>
          <p:nvPr>
            <p:ph type="sldNum" sz="quarter" idx="12"/>
          </p:nvPr>
        </p:nvSpPr>
        <p:spPr/>
        <p:txBody>
          <a:bodyPr/>
          <a:lstStyle/>
          <a:p>
            <a:fld id="{B9FE0A84-F202-4CCA-9EFD-E04BBD470AC6}" type="slidenum">
              <a:rPr lang="en-US" smtClean="0">
                <a:solidFill>
                  <a:schemeClr val="tx1"/>
                </a:solidFill>
              </a:rPr>
              <a:t>43</a:t>
            </a:fld>
            <a:endParaRPr lang="en-US" dirty="0">
              <a:solidFill>
                <a:schemeClr val="tx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8396" y="0"/>
            <a:ext cx="2014568" cy="745724"/>
          </a:xfrm>
          <a:prstGeom prst="rect">
            <a:avLst/>
          </a:prstGeom>
        </p:spPr>
      </p:pic>
    </p:spTree>
    <p:extLst>
      <p:ext uri="{BB962C8B-B14F-4D97-AF65-F5344CB8AC3E}">
        <p14:creationId xmlns:p14="http://schemas.microsoft.com/office/powerpoint/2010/main" val="38096019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777732"/>
          </a:xfrm>
        </p:spPr>
        <p:txBody>
          <a:bodyPr/>
          <a:lstStyle/>
          <a:p>
            <a:r>
              <a:rPr lang="en-GB" dirty="0"/>
              <a:t>Register as an FRS Data Steward</a:t>
            </a:r>
          </a:p>
        </p:txBody>
      </p:sp>
      <p:sp>
        <p:nvSpPr>
          <p:cNvPr id="3" name="Content Placeholder 2"/>
          <p:cNvSpPr>
            <a:spLocks noGrp="1"/>
          </p:cNvSpPr>
          <p:nvPr>
            <p:ph sz="half" idx="1"/>
          </p:nvPr>
        </p:nvSpPr>
        <p:spPr>
          <a:xfrm>
            <a:off x="721143" y="1530857"/>
            <a:ext cx="3485112" cy="4023360"/>
          </a:xfrm>
        </p:spPr>
        <p:txBody>
          <a:bodyPr>
            <a:normAutofit lnSpcReduction="10000"/>
          </a:bodyPr>
          <a:lstStyle/>
          <a:p>
            <a:pPr marL="176213" indent="-176213">
              <a:buFont typeface="Arial" panose="020B0604020202020204" pitchFamily="34" charset="0"/>
              <a:buChar char="•"/>
            </a:pPr>
            <a:r>
              <a:rPr lang="en-GB" sz="2800" dirty="0"/>
              <a:t>Use FLA to correct and help manage facility data.</a:t>
            </a:r>
          </a:p>
          <a:p>
            <a:pPr marL="176213" indent="-176213">
              <a:buFont typeface="Arial" panose="020B0604020202020204" pitchFamily="34" charset="0"/>
              <a:buChar char="•"/>
            </a:pPr>
            <a:r>
              <a:rPr lang="en-GB" sz="2800" dirty="0"/>
              <a:t>Contact us to learn more about FLA and to register to be an FRS data steward.</a:t>
            </a:r>
          </a:p>
          <a:p>
            <a:pPr marL="176213" indent="-176213">
              <a:buFont typeface="Arial" panose="020B0604020202020204" pitchFamily="34" charset="0"/>
              <a:buChar char="•"/>
            </a:pPr>
            <a:r>
              <a:rPr lang="en-GB" sz="2800" dirty="0"/>
              <a:t>Attend data steward training, available quarterly.</a:t>
            </a:r>
          </a:p>
          <a:p>
            <a:pPr marL="0" indent="0">
              <a:buNone/>
            </a:pPr>
            <a:endParaRPr lang="en-GB" sz="2800" dirty="0"/>
          </a:p>
        </p:txBody>
      </p:sp>
      <p:sp>
        <p:nvSpPr>
          <p:cNvPr id="4" name="Slide Number Placeholder 3"/>
          <p:cNvSpPr>
            <a:spLocks noGrp="1"/>
          </p:cNvSpPr>
          <p:nvPr>
            <p:ph type="sldNum" sz="quarter" idx="12"/>
          </p:nvPr>
        </p:nvSpPr>
        <p:spPr/>
        <p:txBody>
          <a:bodyPr/>
          <a:lstStyle/>
          <a:p>
            <a:fld id="{B9FE0A84-F202-4CCA-9EFD-E04BBD470AC6}" type="slidenum">
              <a:rPr lang="en-US" smtClean="0">
                <a:solidFill>
                  <a:schemeClr val="tx1"/>
                </a:solidFill>
              </a:rPr>
              <a:t>44</a:t>
            </a:fld>
            <a:endParaRPr lang="en-US" dirty="0">
              <a:solidFill>
                <a:schemeClr val="tx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8396" y="0"/>
            <a:ext cx="2014568" cy="745724"/>
          </a:xfrm>
          <a:prstGeom prst="rect">
            <a:avLst/>
          </a:prstGeom>
        </p:spPr>
      </p:pic>
      <p:pic>
        <p:nvPicPr>
          <p:cNvPr id="8" name="Content Placeholder 7"/>
          <p:cNvPicPr>
            <a:picLocks noGrp="1" noChangeAspect="1"/>
          </p:cNvPicPr>
          <p:nvPr>
            <p:ph sz="half" idx="2"/>
          </p:nvPr>
        </p:nvPicPr>
        <p:blipFill>
          <a:blip r:embed="rId3"/>
          <a:stretch>
            <a:fillRect/>
          </a:stretch>
        </p:blipFill>
        <p:spPr>
          <a:xfrm>
            <a:off x="4434855" y="1350940"/>
            <a:ext cx="7354354" cy="4383194"/>
          </a:xfrm>
          <a:prstGeom prst="rect">
            <a:avLst/>
          </a:prstGeom>
          <a:ln>
            <a:solidFill>
              <a:schemeClr val="tx1"/>
            </a:solidFill>
          </a:ln>
        </p:spPr>
      </p:pic>
    </p:spTree>
    <p:extLst>
      <p:ext uri="{BB962C8B-B14F-4D97-AF65-F5344CB8AC3E}">
        <p14:creationId xmlns:p14="http://schemas.microsoft.com/office/powerpoint/2010/main" val="38234121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97280" y="1480758"/>
            <a:ext cx="10058400" cy="679752"/>
          </a:xfrm>
        </p:spPr>
        <p:txBody>
          <a:bodyPr>
            <a:noAutofit/>
          </a:bodyPr>
          <a:lstStyle/>
          <a:p>
            <a:r>
              <a:rPr lang="en-GB" sz="5400" dirty="0"/>
              <a:t>Participate in E-Enterprise Integrated Facility Team</a:t>
            </a:r>
            <a:br>
              <a:rPr lang="en-GB" sz="5400" dirty="0"/>
            </a:br>
            <a:endParaRPr lang="en-GB" sz="5400" dirty="0"/>
          </a:p>
        </p:txBody>
      </p:sp>
      <p:sp>
        <p:nvSpPr>
          <p:cNvPr id="8" name="Content Placeholder 7"/>
          <p:cNvSpPr>
            <a:spLocks noGrp="1"/>
          </p:cNvSpPr>
          <p:nvPr>
            <p:ph idx="1"/>
          </p:nvPr>
        </p:nvSpPr>
        <p:spPr>
          <a:xfrm>
            <a:off x="1014153" y="1820634"/>
            <a:ext cx="10058400" cy="4023360"/>
          </a:xfrm>
        </p:spPr>
        <p:txBody>
          <a:bodyPr>
            <a:noAutofit/>
          </a:bodyPr>
          <a:lstStyle/>
          <a:p>
            <a:pPr marL="231775" indent="-231775">
              <a:lnSpc>
                <a:spcPct val="70000"/>
              </a:lnSpc>
              <a:buFont typeface="Arial" panose="020B0604020202020204" pitchFamily="34" charset="0"/>
              <a:buChar char="•"/>
            </a:pPr>
            <a:r>
              <a:rPr lang="en-US" sz="4000" dirty="0"/>
              <a:t>Help to further the vision for integrated facility across E-Enterprise.</a:t>
            </a:r>
          </a:p>
          <a:p>
            <a:pPr marL="231775" indent="-231775">
              <a:lnSpc>
                <a:spcPct val="70000"/>
              </a:lnSpc>
              <a:buFont typeface="Arial" panose="020B0604020202020204" pitchFamily="34" charset="0"/>
              <a:buChar char="•"/>
            </a:pPr>
            <a:r>
              <a:rPr lang="en-US" sz="4000" dirty="0"/>
              <a:t>Integrated facility information will:</a:t>
            </a:r>
          </a:p>
          <a:p>
            <a:pPr marL="524383" lvl="1" indent="-231775">
              <a:lnSpc>
                <a:spcPct val="70000"/>
              </a:lnSpc>
              <a:buFont typeface="Arial" panose="020B0604020202020204" pitchFamily="34" charset="0"/>
              <a:buChar char="•"/>
            </a:pPr>
            <a:r>
              <a:rPr lang="en-US" sz="3200" dirty="0"/>
              <a:t>Increase efficiencies for the regulated community.</a:t>
            </a:r>
          </a:p>
          <a:p>
            <a:pPr marL="524383" lvl="1" indent="-231775">
              <a:lnSpc>
                <a:spcPct val="70000"/>
              </a:lnSpc>
              <a:buFont typeface="Arial" panose="020B0604020202020204" pitchFamily="34" charset="0"/>
              <a:buChar char="•"/>
            </a:pPr>
            <a:r>
              <a:rPr lang="en-US" sz="3200" dirty="0"/>
              <a:t>Provide all stakeholders more accurate and timely facility data.</a:t>
            </a:r>
          </a:p>
          <a:p>
            <a:pPr marL="524383" lvl="1" indent="-231775">
              <a:lnSpc>
                <a:spcPct val="70000"/>
              </a:lnSpc>
              <a:buFont typeface="Arial" panose="020B0604020202020204" pitchFamily="34" charset="0"/>
              <a:buChar char="•"/>
            </a:pPr>
            <a:r>
              <a:rPr lang="en-US" sz="3200" dirty="0"/>
              <a:t>Facilitate broader understanding of facilities across agencies, programs, and the general public.</a:t>
            </a:r>
          </a:p>
          <a:p>
            <a:endParaRPr lang="en-GB" sz="2800" dirty="0"/>
          </a:p>
        </p:txBody>
      </p:sp>
      <p:sp>
        <p:nvSpPr>
          <p:cNvPr id="4" name="Slide Number Placeholder 3"/>
          <p:cNvSpPr>
            <a:spLocks noGrp="1"/>
          </p:cNvSpPr>
          <p:nvPr>
            <p:ph type="sldNum" sz="quarter" idx="12"/>
          </p:nvPr>
        </p:nvSpPr>
        <p:spPr/>
        <p:txBody>
          <a:bodyPr/>
          <a:lstStyle/>
          <a:p>
            <a:fld id="{B9FE0A84-F202-4CCA-9EFD-E04BBD470AC6}" type="slidenum">
              <a:rPr lang="en-US" smtClean="0">
                <a:solidFill>
                  <a:schemeClr val="tx1"/>
                </a:solidFill>
              </a:rPr>
              <a:t>45</a:t>
            </a:fld>
            <a:endParaRPr lang="en-US" dirty="0">
              <a:solidFill>
                <a:schemeClr val="tx1"/>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8396" y="0"/>
            <a:ext cx="2014568" cy="745724"/>
          </a:xfrm>
          <a:prstGeom prst="rect">
            <a:avLst/>
          </a:prstGeom>
        </p:spPr>
      </p:pic>
    </p:spTree>
    <p:extLst>
      <p:ext uri="{BB962C8B-B14F-4D97-AF65-F5344CB8AC3E}">
        <p14:creationId xmlns:p14="http://schemas.microsoft.com/office/powerpoint/2010/main" val="32758624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356" y="0"/>
            <a:ext cx="10058400" cy="968440"/>
          </a:xfrm>
        </p:spPr>
        <p:txBody>
          <a:bodyPr/>
          <a:lstStyle/>
          <a:p>
            <a:r>
              <a:rPr lang="en-GB" dirty="0"/>
              <a:t>Participate In a Pilot</a:t>
            </a:r>
          </a:p>
        </p:txBody>
      </p:sp>
      <p:sp>
        <p:nvSpPr>
          <p:cNvPr id="3" name="Content Placeholder 2"/>
          <p:cNvSpPr>
            <a:spLocks noGrp="1"/>
          </p:cNvSpPr>
          <p:nvPr>
            <p:ph idx="1"/>
          </p:nvPr>
        </p:nvSpPr>
        <p:spPr>
          <a:xfrm>
            <a:off x="666356" y="968440"/>
            <a:ext cx="10058400" cy="4023360"/>
          </a:xfrm>
        </p:spPr>
        <p:txBody>
          <a:bodyPr>
            <a:noAutofit/>
          </a:bodyPr>
          <a:lstStyle/>
          <a:p>
            <a:r>
              <a:rPr lang="en-GB" sz="3200" dirty="0"/>
              <a:t>E-Enterprise Integrated Facility is seeking pilot partners to continue API development and testing.</a:t>
            </a:r>
          </a:p>
          <a:p>
            <a:pPr marL="231775" indent="-231775">
              <a:buFont typeface="Arial" panose="020B0604020202020204" pitchFamily="34" charset="0"/>
              <a:buChar char="•"/>
            </a:pPr>
            <a:r>
              <a:rPr lang="en-GB" sz="3200" dirty="0"/>
              <a:t>The pilot will build upon earlier pilot efforts implement bi-directional services to update facility data in real time (in a non-production environment) between a partner system and FRS.</a:t>
            </a:r>
          </a:p>
          <a:p>
            <a:pPr marL="231775" indent="-231775">
              <a:buFont typeface="Arial" panose="020B0604020202020204" pitchFamily="34" charset="0"/>
              <a:buChar char="•"/>
            </a:pPr>
            <a:r>
              <a:rPr lang="en-GB" sz="3200" dirty="0"/>
              <a:t>This pilot will use expanded services and test additional FRS business logic changes.</a:t>
            </a:r>
          </a:p>
          <a:p>
            <a:pPr marL="524383" lvl="1" indent="-231775">
              <a:buFont typeface="Arial" panose="020B0604020202020204" pitchFamily="34" charset="0"/>
              <a:buChar char="•"/>
            </a:pPr>
            <a:r>
              <a:rPr lang="en-GB" sz="2800" dirty="0"/>
              <a:t>Services being expanded to enable exchange with full FRS data model including:</a:t>
            </a:r>
          </a:p>
          <a:p>
            <a:pPr marL="707263" lvl="2" indent="-231775">
              <a:buFont typeface="Arial" panose="020B0604020202020204" pitchFamily="34" charset="0"/>
              <a:buChar char="•"/>
            </a:pPr>
            <a:r>
              <a:rPr lang="en-GB" sz="1800" dirty="0"/>
              <a:t>Locational data and metadata</a:t>
            </a:r>
          </a:p>
          <a:p>
            <a:pPr marL="707263" lvl="2" indent="-231775">
              <a:buFont typeface="Arial" panose="020B0604020202020204" pitchFamily="34" charset="0"/>
              <a:buChar char="•"/>
            </a:pPr>
            <a:r>
              <a:rPr lang="en-GB" sz="1800" dirty="0"/>
              <a:t>Sub-facility data</a:t>
            </a:r>
          </a:p>
          <a:p>
            <a:pPr marL="707263" lvl="2" indent="-231775">
              <a:buFont typeface="Arial" panose="020B0604020202020204" pitchFamily="34" charset="0"/>
              <a:buChar char="•"/>
            </a:pPr>
            <a:r>
              <a:rPr lang="en-GB" sz="1800" dirty="0"/>
              <a:t>Organization and Contact data</a:t>
            </a:r>
          </a:p>
        </p:txBody>
      </p:sp>
      <p:sp>
        <p:nvSpPr>
          <p:cNvPr id="4" name="Slide Number Placeholder 3"/>
          <p:cNvSpPr>
            <a:spLocks noGrp="1"/>
          </p:cNvSpPr>
          <p:nvPr>
            <p:ph type="sldNum" sz="quarter" idx="12"/>
          </p:nvPr>
        </p:nvSpPr>
        <p:spPr/>
        <p:txBody>
          <a:bodyPr/>
          <a:lstStyle/>
          <a:p>
            <a:fld id="{B9FE0A84-F202-4CCA-9EFD-E04BBD470AC6}" type="slidenum">
              <a:rPr lang="en-US" smtClean="0">
                <a:solidFill>
                  <a:schemeClr val="tx1"/>
                </a:solidFill>
              </a:rPr>
              <a:t>46</a:t>
            </a:fld>
            <a:endParaRPr lang="en-US" dirty="0">
              <a:solidFill>
                <a:schemeClr val="tx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8396" y="0"/>
            <a:ext cx="2014568" cy="745724"/>
          </a:xfrm>
          <a:prstGeom prst="rect">
            <a:avLst/>
          </a:prstGeom>
        </p:spPr>
      </p:pic>
    </p:spTree>
    <p:extLst>
      <p:ext uri="{BB962C8B-B14F-4D97-AF65-F5344CB8AC3E}">
        <p14:creationId xmlns:p14="http://schemas.microsoft.com/office/powerpoint/2010/main" val="17748406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356" y="0"/>
            <a:ext cx="10058400" cy="968440"/>
          </a:xfrm>
        </p:spPr>
        <p:txBody>
          <a:bodyPr/>
          <a:lstStyle/>
          <a:p>
            <a:r>
              <a:rPr lang="en-GB" dirty="0"/>
              <a:t>Participate In a Pilot</a:t>
            </a:r>
          </a:p>
        </p:txBody>
      </p:sp>
      <p:sp>
        <p:nvSpPr>
          <p:cNvPr id="3" name="Content Placeholder 2"/>
          <p:cNvSpPr>
            <a:spLocks noGrp="1"/>
          </p:cNvSpPr>
          <p:nvPr>
            <p:ph idx="1"/>
          </p:nvPr>
        </p:nvSpPr>
        <p:spPr>
          <a:xfrm>
            <a:off x="749484" y="968440"/>
            <a:ext cx="10058400" cy="4023360"/>
          </a:xfrm>
        </p:spPr>
        <p:txBody>
          <a:bodyPr>
            <a:noAutofit/>
          </a:bodyPr>
          <a:lstStyle/>
          <a:p>
            <a:pPr marL="231775" indent="-231775">
              <a:buFont typeface="Arial" panose="020B0604020202020204" pitchFamily="34" charset="0"/>
              <a:buChar char="•"/>
            </a:pPr>
            <a:r>
              <a:rPr lang="en-GB" sz="2800" dirty="0"/>
              <a:t>What will partners need to do?</a:t>
            </a:r>
          </a:p>
          <a:p>
            <a:pPr marL="524383" lvl="1" indent="-231775">
              <a:buFont typeface="Arial" panose="020B0604020202020204" pitchFamily="34" charset="0"/>
              <a:buChar char="•"/>
            </a:pPr>
            <a:r>
              <a:rPr lang="en-GB" sz="2400" dirty="0"/>
              <a:t>Use the expanded FRS submit service to submit data to FRS in real-time.</a:t>
            </a:r>
          </a:p>
          <a:p>
            <a:pPr marL="524383" lvl="1" indent="-231775">
              <a:buFont typeface="Arial" panose="020B0604020202020204" pitchFamily="34" charset="0"/>
              <a:buChar char="•"/>
            </a:pPr>
            <a:r>
              <a:rPr lang="en-GB" sz="2400" dirty="0"/>
              <a:t>Build a service to allow updates made in FRS to be submitted to your system in real-time.</a:t>
            </a:r>
          </a:p>
          <a:p>
            <a:pPr marL="524383" lvl="1" indent="-231775">
              <a:buFont typeface="Arial" panose="020B0604020202020204" pitchFamily="34" charset="0"/>
              <a:buChar char="•"/>
            </a:pPr>
            <a:r>
              <a:rPr lang="en-GB" sz="2400" dirty="0"/>
              <a:t>Work with EPA and the Facility team to scope and perform testing of the services.</a:t>
            </a:r>
          </a:p>
          <a:p>
            <a:pPr marL="524383" lvl="1" indent="-231775">
              <a:buFont typeface="Arial" panose="020B0604020202020204" pitchFamily="34" charset="0"/>
              <a:buChar char="•"/>
            </a:pPr>
            <a:r>
              <a:rPr lang="en-GB" sz="2400" dirty="0"/>
              <a:t>Review materials and outputs produced from the pilot. This may include summary presentation material and updates to the Implementation Guide.</a:t>
            </a:r>
          </a:p>
          <a:p>
            <a:pPr marL="231775" indent="-231775">
              <a:buFont typeface="Arial" panose="020B0604020202020204" pitchFamily="34" charset="0"/>
              <a:buChar char="•"/>
            </a:pPr>
            <a:r>
              <a:rPr lang="en-GB" sz="2800" dirty="0"/>
              <a:t>What is the time commitment?</a:t>
            </a:r>
          </a:p>
          <a:p>
            <a:pPr marL="524383" lvl="1" indent="-231775">
              <a:buFont typeface="Arial" panose="020B0604020202020204" pitchFamily="34" charset="0"/>
              <a:buChar char="•"/>
            </a:pPr>
            <a:r>
              <a:rPr lang="en-GB" sz="2400" dirty="0"/>
              <a:t>The previous pilot development was developed, tested, and deployed within a 12 week period.</a:t>
            </a:r>
          </a:p>
          <a:p>
            <a:pPr marL="524383" lvl="1" indent="-231775">
              <a:buFont typeface="Arial" panose="020B0604020202020204" pitchFamily="34" charset="0"/>
              <a:buChar char="•"/>
            </a:pPr>
            <a:r>
              <a:rPr lang="en-GB" sz="2400" dirty="0"/>
              <a:t>However, the pace will be dependent upon partner availability. We’re flexible!</a:t>
            </a:r>
          </a:p>
          <a:p>
            <a:pPr marL="292608" lvl="1" indent="0">
              <a:buNone/>
            </a:pPr>
            <a:endParaRPr lang="en-GB" sz="2400" dirty="0"/>
          </a:p>
          <a:p>
            <a:pPr marL="524383" lvl="1" indent="-231775">
              <a:buFont typeface="Arial" panose="020B0604020202020204" pitchFamily="34" charset="0"/>
              <a:buChar char="•"/>
            </a:pPr>
            <a:endParaRPr lang="en-GB" sz="2400" dirty="0"/>
          </a:p>
        </p:txBody>
      </p:sp>
      <p:sp>
        <p:nvSpPr>
          <p:cNvPr id="4" name="Slide Number Placeholder 3"/>
          <p:cNvSpPr>
            <a:spLocks noGrp="1"/>
          </p:cNvSpPr>
          <p:nvPr>
            <p:ph type="sldNum" sz="quarter" idx="12"/>
          </p:nvPr>
        </p:nvSpPr>
        <p:spPr/>
        <p:txBody>
          <a:bodyPr/>
          <a:lstStyle/>
          <a:p>
            <a:fld id="{B9FE0A84-F202-4CCA-9EFD-E04BBD470AC6}" type="slidenum">
              <a:rPr lang="en-US" smtClean="0">
                <a:solidFill>
                  <a:schemeClr val="tx1"/>
                </a:solidFill>
              </a:rPr>
              <a:t>47</a:t>
            </a:fld>
            <a:endParaRPr lang="en-US" dirty="0">
              <a:solidFill>
                <a:schemeClr val="tx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8396" y="0"/>
            <a:ext cx="2014568" cy="745724"/>
          </a:xfrm>
          <a:prstGeom prst="rect">
            <a:avLst/>
          </a:prstGeom>
        </p:spPr>
      </p:pic>
    </p:spTree>
    <p:extLst>
      <p:ext uri="{BB962C8B-B14F-4D97-AF65-F5344CB8AC3E}">
        <p14:creationId xmlns:p14="http://schemas.microsoft.com/office/powerpoint/2010/main" val="35143873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669361"/>
          </a:xfrm>
        </p:spPr>
        <p:txBody>
          <a:bodyPr>
            <a:normAutofit fontScale="90000"/>
          </a:bodyPr>
          <a:lstStyle/>
          <a:p>
            <a:r>
              <a:rPr lang="en-GB" dirty="0"/>
              <a:t>What Does Pilot Participation Entail?</a:t>
            </a:r>
          </a:p>
        </p:txBody>
      </p:sp>
      <p:sp>
        <p:nvSpPr>
          <p:cNvPr id="3" name="Content Placeholder 2"/>
          <p:cNvSpPr>
            <a:spLocks noGrp="1"/>
          </p:cNvSpPr>
          <p:nvPr>
            <p:ph idx="1"/>
          </p:nvPr>
        </p:nvSpPr>
        <p:spPr>
          <a:xfrm>
            <a:off x="1097280" y="1575571"/>
            <a:ext cx="10058400" cy="4023360"/>
          </a:xfrm>
        </p:spPr>
        <p:txBody>
          <a:bodyPr>
            <a:normAutofit/>
          </a:bodyPr>
          <a:lstStyle/>
          <a:p>
            <a:pPr marL="228600" indent="-228600">
              <a:buFont typeface="Arial" panose="020B0604020202020204" pitchFamily="34" charset="0"/>
              <a:buChar char="•"/>
            </a:pPr>
            <a:r>
              <a:rPr lang="en-GB" sz="2800" i="1" dirty="0"/>
              <a:t>Sharing Facility Services Implementation Guide </a:t>
            </a:r>
            <a:r>
              <a:rPr lang="en-GB" sz="2800" dirty="0"/>
              <a:t>on the Integrated Facility website at: </a:t>
            </a:r>
            <a:r>
              <a:rPr lang="en-GB" sz="2800" dirty="0">
                <a:hlinkClick r:id="rId2"/>
              </a:rPr>
              <a:t>https://e-enterprisefortheenvironment.net/wp-content/uploads/2018/06/Implementation-Guide_Facility-Shared-Services-0.4.pdf</a:t>
            </a:r>
            <a:r>
              <a:rPr lang="en-GB" sz="2800" dirty="0"/>
              <a:t>.</a:t>
            </a:r>
          </a:p>
          <a:p>
            <a:pPr marL="228600" indent="-228600">
              <a:buFont typeface="Arial" panose="020B0604020202020204" pitchFamily="34" charset="0"/>
              <a:buChar char="•"/>
            </a:pPr>
            <a:r>
              <a:rPr lang="en-GB" sz="2800" dirty="0"/>
              <a:t>Guide describes the steps for partners to implement and test the pilot services.</a:t>
            </a:r>
          </a:p>
          <a:p>
            <a:pPr marL="228600" indent="-228600">
              <a:buFont typeface="Arial" panose="020B0604020202020204" pitchFamily="34" charset="0"/>
              <a:buChar char="•"/>
            </a:pPr>
            <a:r>
              <a:rPr lang="en-GB" sz="2800" dirty="0"/>
              <a:t>Contains technical and business process questions to aid partners in determining the best way to implement to meet their needs.</a:t>
            </a:r>
          </a:p>
          <a:p>
            <a:endParaRPr lang="en-GB" sz="2800" dirty="0"/>
          </a:p>
          <a:p>
            <a:endParaRPr lang="en-GB" sz="2800" dirty="0"/>
          </a:p>
        </p:txBody>
      </p:sp>
      <p:sp>
        <p:nvSpPr>
          <p:cNvPr id="4" name="Slide Number Placeholder 3"/>
          <p:cNvSpPr>
            <a:spLocks noGrp="1"/>
          </p:cNvSpPr>
          <p:nvPr>
            <p:ph type="sldNum" sz="quarter" idx="12"/>
          </p:nvPr>
        </p:nvSpPr>
        <p:spPr/>
        <p:txBody>
          <a:bodyPr/>
          <a:lstStyle/>
          <a:p>
            <a:fld id="{B9FE0A84-F202-4CCA-9EFD-E04BBD470AC6}" type="slidenum">
              <a:rPr lang="en-US" smtClean="0">
                <a:solidFill>
                  <a:schemeClr val="tx1"/>
                </a:solidFill>
              </a:rPr>
              <a:t>48</a:t>
            </a:fld>
            <a:endParaRPr lang="en-US" dirty="0">
              <a:solidFill>
                <a:schemeClr val="tx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8396" y="0"/>
            <a:ext cx="2014568" cy="745724"/>
          </a:xfrm>
          <a:prstGeom prst="rect">
            <a:avLst/>
          </a:prstGeom>
        </p:spPr>
      </p:pic>
    </p:spTree>
    <p:extLst>
      <p:ext uri="{BB962C8B-B14F-4D97-AF65-F5344CB8AC3E}">
        <p14:creationId xmlns:p14="http://schemas.microsoft.com/office/powerpoint/2010/main" val="40356566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391" y="145669"/>
            <a:ext cx="10058400" cy="1450757"/>
          </a:xfrm>
        </p:spPr>
        <p:txBody>
          <a:bodyPr>
            <a:normAutofit/>
          </a:bodyPr>
          <a:lstStyle/>
          <a:p>
            <a:r>
              <a:rPr lang="en-GB" dirty="0"/>
              <a:t>Participate in an Integrated Facility Team Work Stream</a:t>
            </a:r>
          </a:p>
        </p:txBody>
      </p:sp>
      <p:sp>
        <p:nvSpPr>
          <p:cNvPr id="7" name="Text Placeholder 6"/>
          <p:cNvSpPr>
            <a:spLocks noGrp="1"/>
          </p:cNvSpPr>
          <p:nvPr>
            <p:ph type="body" idx="1"/>
          </p:nvPr>
        </p:nvSpPr>
        <p:spPr>
          <a:xfrm>
            <a:off x="1003762" y="1495163"/>
            <a:ext cx="4937760" cy="736282"/>
          </a:xfrm>
        </p:spPr>
        <p:txBody>
          <a:bodyPr>
            <a:normAutofit/>
          </a:bodyPr>
          <a:lstStyle/>
          <a:p>
            <a:r>
              <a:rPr lang="en-GB" sz="2400" dirty="0"/>
              <a:t>Facility status micro-service</a:t>
            </a:r>
          </a:p>
        </p:txBody>
      </p:sp>
      <p:sp>
        <p:nvSpPr>
          <p:cNvPr id="8" name="Content Placeholder 7"/>
          <p:cNvSpPr>
            <a:spLocks noGrp="1"/>
          </p:cNvSpPr>
          <p:nvPr>
            <p:ph sz="half" idx="2"/>
          </p:nvPr>
        </p:nvSpPr>
        <p:spPr>
          <a:xfrm>
            <a:off x="1003762" y="2062788"/>
            <a:ext cx="4937760" cy="3378200"/>
          </a:xfrm>
        </p:spPr>
        <p:txBody>
          <a:bodyPr>
            <a:noAutofit/>
          </a:bodyPr>
          <a:lstStyle/>
          <a:p>
            <a:pPr marL="168275" indent="-168275">
              <a:buFont typeface="Arial" panose="020B0604020202020204" pitchFamily="34" charset="0"/>
              <a:buChar char="•"/>
            </a:pPr>
            <a:r>
              <a:rPr lang="en-GB" sz="2400" dirty="0"/>
              <a:t>Significant differences in what ‘facility status’ means.</a:t>
            </a:r>
          </a:p>
          <a:p>
            <a:pPr marL="168275" indent="-168275">
              <a:buFont typeface="Arial" panose="020B0604020202020204" pitchFamily="34" charset="0"/>
              <a:buChar char="•"/>
            </a:pPr>
            <a:r>
              <a:rPr lang="en-GB" sz="2400" dirty="0"/>
              <a:t>Several types of status that apply to ‘facility’ are conflated</a:t>
            </a:r>
          </a:p>
          <a:p>
            <a:pPr marL="168275" indent="-168275">
              <a:buFont typeface="Arial" panose="020B0604020202020204" pitchFamily="34" charset="0"/>
              <a:buChar char="•"/>
            </a:pPr>
            <a:r>
              <a:rPr lang="en-GB" sz="2400" dirty="0"/>
              <a:t>Identified types include:</a:t>
            </a:r>
          </a:p>
          <a:p>
            <a:pPr marL="460883" lvl="1" indent="-168275">
              <a:buFont typeface="Arial" panose="020B0604020202020204" pitchFamily="34" charset="0"/>
              <a:buChar char="•"/>
            </a:pPr>
            <a:r>
              <a:rPr lang="en-GB" sz="2000" dirty="0"/>
              <a:t>Environmental Program Interest</a:t>
            </a:r>
          </a:p>
          <a:p>
            <a:pPr marL="460883" lvl="1" indent="-168275">
              <a:buFont typeface="Arial" panose="020B0604020202020204" pitchFamily="34" charset="0"/>
              <a:buChar char="•"/>
            </a:pPr>
            <a:r>
              <a:rPr lang="en-GB" sz="2000" dirty="0"/>
              <a:t>Operational Status</a:t>
            </a:r>
          </a:p>
          <a:p>
            <a:pPr marL="460883" lvl="1" indent="-168275">
              <a:buFont typeface="Arial" panose="020B0604020202020204" pitchFamily="34" charset="0"/>
              <a:buChar char="•"/>
            </a:pPr>
            <a:r>
              <a:rPr lang="en-GB" sz="2000" dirty="0"/>
              <a:t>Compliance Status</a:t>
            </a:r>
          </a:p>
          <a:p>
            <a:pPr marL="460883" lvl="1" indent="-168275">
              <a:buFont typeface="Arial" panose="020B0604020202020204" pitchFamily="34" charset="0"/>
              <a:buChar char="•"/>
            </a:pPr>
            <a:r>
              <a:rPr lang="en-GB" sz="2000" dirty="0"/>
              <a:t>Permitted Status</a:t>
            </a:r>
          </a:p>
          <a:p>
            <a:pPr marL="460883" lvl="1" indent="-168275">
              <a:buFont typeface="Arial" panose="020B0604020202020204" pitchFamily="34" charset="0"/>
              <a:buChar char="•"/>
            </a:pPr>
            <a:r>
              <a:rPr lang="en-GB" sz="2000" dirty="0"/>
              <a:t>Reported Requirements and/or Status</a:t>
            </a:r>
          </a:p>
          <a:p>
            <a:pPr marL="168275" indent="-168275">
              <a:buFont typeface="Arial" panose="020B0604020202020204" pitchFamily="34" charset="0"/>
              <a:buChar char="•"/>
            </a:pPr>
            <a:r>
              <a:rPr lang="en-GB" sz="2400" dirty="0"/>
              <a:t>The Work Stream will attempt to define “status” requirements</a:t>
            </a:r>
          </a:p>
        </p:txBody>
      </p:sp>
      <p:sp>
        <p:nvSpPr>
          <p:cNvPr id="9" name="Text Placeholder 8"/>
          <p:cNvSpPr>
            <a:spLocks noGrp="1"/>
          </p:cNvSpPr>
          <p:nvPr>
            <p:ph type="body" sz="quarter" idx="3"/>
          </p:nvPr>
        </p:nvSpPr>
        <p:spPr>
          <a:xfrm>
            <a:off x="6274723" y="1461466"/>
            <a:ext cx="4937760" cy="736282"/>
          </a:xfrm>
        </p:spPr>
        <p:txBody>
          <a:bodyPr>
            <a:normAutofit/>
          </a:bodyPr>
          <a:lstStyle/>
          <a:p>
            <a:r>
              <a:rPr lang="en-GB" sz="2400" dirty="0"/>
              <a:t>Facility governance</a:t>
            </a:r>
          </a:p>
        </p:txBody>
      </p:sp>
      <p:sp>
        <p:nvSpPr>
          <p:cNvPr id="10" name="Content Placeholder 9"/>
          <p:cNvSpPr>
            <a:spLocks noGrp="1"/>
          </p:cNvSpPr>
          <p:nvPr>
            <p:ph sz="quarter" idx="4"/>
          </p:nvPr>
        </p:nvSpPr>
        <p:spPr>
          <a:xfrm>
            <a:off x="6363392" y="2197748"/>
            <a:ext cx="4937760" cy="3378200"/>
          </a:xfrm>
        </p:spPr>
        <p:txBody>
          <a:bodyPr>
            <a:normAutofit/>
          </a:bodyPr>
          <a:lstStyle/>
          <a:p>
            <a:pPr marL="168275" indent="-168275">
              <a:buFont typeface="Arial" panose="020B0604020202020204" pitchFamily="34" charset="0"/>
              <a:buChar char="•"/>
            </a:pPr>
            <a:r>
              <a:rPr lang="en-GB" sz="2400" dirty="0"/>
              <a:t>Facility web service specifications require change management</a:t>
            </a:r>
          </a:p>
          <a:p>
            <a:pPr marL="168275" indent="-168275">
              <a:buFont typeface="Arial" panose="020B0604020202020204" pitchFamily="34" charset="0"/>
              <a:buChar char="•"/>
            </a:pPr>
            <a:r>
              <a:rPr lang="en-GB" sz="2400" dirty="0"/>
              <a:t>Work Stream will create a governance framework that will include:</a:t>
            </a:r>
          </a:p>
          <a:p>
            <a:pPr marL="460883" lvl="1" indent="-168275">
              <a:buFont typeface="Arial" panose="020B0604020202020204" pitchFamily="34" charset="0"/>
              <a:buChar char="•"/>
            </a:pPr>
            <a:r>
              <a:rPr lang="en-GB" sz="2000" dirty="0"/>
              <a:t>Over-arching policy component</a:t>
            </a:r>
          </a:p>
          <a:p>
            <a:pPr marL="460883" lvl="1" indent="-168275">
              <a:buFont typeface="Arial" panose="020B0604020202020204" pitchFamily="34" charset="0"/>
              <a:buChar char="•"/>
            </a:pPr>
            <a:r>
              <a:rPr lang="en-GB" sz="2000" dirty="0"/>
              <a:t>Revised facility data standards</a:t>
            </a:r>
          </a:p>
        </p:txBody>
      </p:sp>
      <p:sp>
        <p:nvSpPr>
          <p:cNvPr id="4" name="Slide Number Placeholder 3"/>
          <p:cNvSpPr>
            <a:spLocks noGrp="1"/>
          </p:cNvSpPr>
          <p:nvPr>
            <p:ph type="sldNum" sz="quarter" idx="12"/>
          </p:nvPr>
        </p:nvSpPr>
        <p:spPr/>
        <p:txBody>
          <a:bodyPr/>
          <a:lstStyle/>
          <a:p>
            <a:fld id="{B9FE0A84-F202-4CCA-9EFD-E04BBD470AC6}" type="slidenum">
              <a:rPr lang="en-US" smtClean="0">
                <a:solidFill>
                  <a:schemeClr val="tx1"/>
                </a:solidFill>
              </a:rPr>
              <a:t>49</a:t>
            </a:fld>
            <a:endParaRPr lang="en-US" dirty="0">
              <a:solidFill>
                <a:schemeClr val="tx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8396" y="0"/>
            <a:ext cx="2014568" cy="745724"/>
          </a:xfrm>
          <a:prstGeom prst="rect">
            <a:avLst/>
          </a:prstGeom>
        </p:spPr>
      </p:pic>
    </p:spTree>
    <p:extLst>
      <p:ext uri="{BB962C8B-B14F-4D97-AF65-F5344CB8AC3E}">
        <p14:creationId xmlns:p14="http://schemas.microsoft.com/office/powerpoint/2010/main" val="3830354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841" y="114158"/>
            <a:ext cx="10058400" cy="849982"/>
          </a:xfrm>
        </p:spPr>
        <p:txBody>
          <a:bodyPr/>
          <a:lstStyle/>
          <a:p>
            <a:pPr algn="l"/>
            <a:r>
              <a:rPr lang="en-GB" dirty="0"/>
              <a:t>What is the Facility Registry Service?</a:t>
            </a:r>
          </a:p>
        </p:txBody>
      </p:sp>
      <p:sp>
        <p:nvSpPr>
          <p:cNvPr id="3" name="Content Placeholder 2"/>
          <p:cNvSpPr>
            <a:spLocks noGrp="1"/>
          </p:cNvSpPr>
          <p:nvPr>
            <p:ph sz="half" idx="1"/>
          </p:nvPr>
        </p:nvSpPr>
        <p:spPr>
          <a:xfrm>
            <a:off x="583561" y="1087678"/>
            <a:ext cx="4211540" cy="5274778"/>
          </a:xfrm>
        </p:spPr>
        <p:txBody>
          <a:bodyPr/>
          <a:lstStyle/>
          <a:p>
            <a:pPr marL="176213" indent="-176213">
              <a:buFont typeface="Arial" panose="020B0604020202020204" pitchFamily="34" charset="0"/>
              <a:buChar char="•"/>
            </a:pPr>
            <a:r>
              <a:rPr lang="en-GB" sz="2400" dirty="0"/>
              <a:t>Facility Registry Service (</a:t>
            </a:r>
            <a:r>
              <a:rPr lang="en-GB" sz="2400" dirty="0">
                <a:hlinkClick r:id="rId2"/>
              </a:rPr>
              <a:t>www.epa.gov/frs</a:t>
            </a:r>
            <a:r>
              <a:rPr lang="en-GB" sz="2400" dirty="0"/>
              <a:t>)</a:t>
            </a:r>
          </a:p>
          <a:p>
            <a:pPr marL="176213" indent="-176213">
              <a:buFont typeface="Arial" panose="020B0604020202020204" pitchFamily="34" charset="0"/>
              <a:buChar char="•"/>
            </a:pPr>
            <a:r>
              <a:rPr lang="en-GB" sz="2400" dirty="0"/>
              <a:t>FRS integrates facility data from dozens of data sources including:</a:t>
            </a:r>
          </a:p>
          <a:p>
            <a:pPr marL="342900" lvl="1" indent="-166688"/>
            <a:r>
              <a:rPr lang="en-GB" sz="2000" dirty="0"/>
              <a:t>EPA program systems</a:t>
            </a:r>
          </a:p>
          <a:p>
            <a:pPr marL="342900" lvl="1" indent="-166688"/>
            <a:r>
              <a:rPr lang="en-GB" sz="2000" dirty="0"/>
              <a:t>State and Tribal data systems</a:t>
            </a:r>
          </a:p>
          <a:p>
            <a:pPr marL="342900" lvl="1" indent="-166688"/>
            <a:r>
              <a:rPr lang="en-GB" sz="2000" dirty="0"/>
              <a:t>Other Federal datasets</a:t>
            </a:r>
          </a:p>
          <a:p>
            <a:pPr marL="342900" lvl="1" indent="-166688"/>
            <a:r>
              <a:rPr lang="en-GB" sz="2000" dirty="0"/>
              <a:t>Reference datasets</a:t>
            </a:r>
          </a:p>
          <a:p>
            <a:pPr marL="176213" indent="-176213">
              <a:buFont typeface="Arial" panose="020B0604020202020204" pitchFamily="34" charset="0"/>
              <a:buChar char="•"/>
            </a:pPr>
            <a:r>
              <a:rPr lang="en-GB" sz="2400" dirty="0"/>
              <a:t>Integrated information for over </a:t>
            </a:r>
            <a:r>
              <a:rPr lang="en-GB" sz="2400" b="1" i="1" dirty="0"/>
              <a:t>4.5 million facilities</a:t>
            </a:r>
            <a:r>
              <a:rPr lang="en-GB" sz="2400" dirty="0"/>
              <a:t> is provided for public viewing via queries and in other EPA platforms such as Envirofacts and ECHO. </a:t>
            </a:r>
          </a:p>
          <a:p>
            <a:pPr lvl="1"/>
            <a:endParaRPr lang="en-GB" sz="2000" dirty="0"/>
          </a:p>
        </p:txBody>
      </p:sp>
      <p:pic>
        <p:nvPicPr>
          <p:cNvPr id="8" name="Content Placeholder 7"/>
          <p:cNvPicPr>
            <a:picLocks noGrp="1" noChangeAspect="1"/>
          </p:cNvPicPr>
          <p:nvPr>
            <p:ph sz="half" idx="2"/>
          </p:nvPr>
        </p:nvPicPr>
        <p:blipFill>
          <a:blip r:embed="rId3"/>
          <a:stretch>
            <a:fillRect/>
          </a:stretch>
        </p:blipFill>
        <p:spPr>
          <a:xfrm>
            <a:off x="4795101" y="1185007"/>
            <a:ext cx="7259950" cy="4740617"/>
          </a:xfrm>
          <a:prstGeom prst="rect">
            <a:avLst/>
          </a:prstGeom>
          <a:ln>
            <a:solidFill>
              <a:schemeClr val="tx1"/>
            </a:solidFill>
          </a:ln>
        </p:spPr>
      </p:pic>
      <p:sp>
        <p:nvSpPr>
          <p:cNvPr id="6" name="Slide Number Placeholder 5"/>
          <p:cNvSpPr>
            <a:spLocks noGrp="1"/>
          </p:cNvSpPr>
          <p:nvPr>
            <p:ph type="sldNum" sz="quarter" idx="12"/>
          </p:nvPr>
        </p:nvSpPr>
        <p:spPr>
          <a:xfrm>
            <a:off x="9922229" y="6492875"/>
            <a:ext cx="1312025" cy="365125"/>
          </a:xfrm>
        </p:spPr>
        <p:txBody>
          <a:bodyPr/>
          <a:lstStyle/>
          <a:p>
            <a:pPr>
              <a:defRPr/>
            </a:pPr>
            <a:fld id="{4A1952AF-EC48-4EF7-A4CF-7CB55E9B84F3}" type="slidenum">
              <a:rPr lang="en-US" smtClean="0">
                <a:solidFill>
                  <a:schemeClr val="tx1"/>
                </a:solidFill>
              </a:rPr>
              <a:pPr>
                <a:defRPr/>
              </a:pPr>
              <a:t>5</a:t>
            </a:fld>
            <a:endParaRPr lang="en-US" dirty="0">
              <a:solidFill>
                <a:schemeClr val="tx1"/>
              </a:solidFill>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8396" y="0"/>
            <a:ext cx="2014568" cy="745724"/>
          </a:xfrm>
          <a:prstGeom prst="rect">
            <a:avLst/>
          </a:prstGeom>
        </p:spPr>
      </p:pic>
    </p:spTree>
    <p:extLst>
      <p:ext uri="{BB962C8B-B14F-4D97-AF65-F5344CB8AC3E}">
        <p14:creationId xmlns:p14="http://schemas.microsoft.com/office/powerpoint/2010/main" val="19846215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070" y="0"/>
            <a:ext cx="10058400" cy="968440"/>
          </a:xfrm>
        </p:spPr>
        <p:txBody>
          <a:bodyPr>
            <a:normAutofit/>
          </a:bodyPr>
          <a:lstStyle/>
          <a:p>
            <a:r>
              <a:rPr lang="en-GB" dirty="0"/>
              <a:t>Contact the Integrated Facility Co-Chairs</a:t>
            </a:r>
          </a:p>
        </p:txBody>
      </p:sp>
      <p:sp>
        <p:nvSpPr>
          <p:cNvPr id="4" name="Slide Number Placeholder 3"/>
          <p:cNvSpPr>
            <a:spLocks noGrp="1"/>
          </p:cNvSpPr>
          <p:nvPr>
            <p:ph type="sldNum" sz="quarter" idx="12"/>
          </p:nvPr>
        </p:nvSpPr>
        <p:spPr/>
        <p:txBody>
          <a:bodyPr/>
          <a:lstStyle/>
          <a:p>
            <a:fld id="{B9FE0A84-F202-4CCA-9EFD-E04BBD470AC6}" type="slidenum">
              <a:rPr lang="en-US" smtClean="0">
                <a:solidFill>
                  <a:schemeClr val="tx1"/>
                </a:solidFill>
              </a:rPr>
              <a:t>50</a:t>
            </a:fld>
            <a:endParaRPr lang="en-US" dirty="0">
              <a:solidFill>
                <a:schemeClr val="tx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8396" y="0"/>
            <a:ext cx="2014568" cy="745724"/>
          </a:xfrm>
          <a:prstGeom prst="rect">
            <a:avLst/>
          </a:prstGeom>
        </p:spPr>
      </p:pic>
      <p:sp>
        <p:nvSpPr>
          <p:cNvPr id="6" name="TextBox 5"/>
          <p:cNvSpPr txBox="1"/>
          <p:nvPr/>
        </p:nvSpPr>
        <p:spPr>
          <a:xfrm>
            <a:off x="630776" y="1576440"/>
            <a:ext cx="5302349" cy="1200329"/>
          </a:xfrm>
          <a:prstGeom prst="rect">
            <a:avLst/>
          </a:prstGeom>
          <a:noFill/>
        </p:spPr>
        <p:txBody>
          <a:bodyPr wrap="none" rtlCol="0">
            <a:spAutoFit/>
          </a:bodyPr>
          <a:lstStyle/>
          <a:p>
            <a:pPr algn="ctr"/>
            <a:r>
              <a:rPr lang="en-GB" sz="2400" dirty="0"/>
              <a:t>Susan Joan Smiley Baker</a:t>
            </a:r>
          </a:p>
          <a:p>
            <a:pPr algn="ctr"/>
            <a:r>
              <a:rPr lang="en-GB" sz="2400" dirty="0"/>
              <a:t>EPA Office of Environmental Information</a:t>
            </a:r>
          </a:p>
          <a:p>
            <a:pPr algn="ctr"/>
            <a:r>
              <a:rPr lang="en-GB" sz="2400" dirty="0">
                <a:hlinkClick r:id="rId3"/>
              </a:rPr>
              <a:t>smiley.susan@epa.gov</a:t>
            </a:r>
            <a:endParaRPr lang="en-GB" sz="2400" dirty="0"/>
          </a:p>
        </p:txBody>
      </p:sp>
      <p:sp>
        <p:nvSpPr>
          <p:cNvPr id="7" name="TextBox 6"/>
          <p:cNvSpPr txBox="1"/>
          <p:nvPr/>
        </p:nvSpPr>
        <p:spPr>
          <a:xfrm>
            <a:off x="952231" y="3664590"/>
            <a:ext cx="4086632" cy="1200329"/>
          </a:xfrm>
          <a:prstGeom prst="rect">
            <a:avLst/>
          </a:prstGeom>
          <a:noFill/>
        </p:spPr>
        <p:txBody>
          <a:bodyPr wrap="none" rtlCol="0">
            <a:spAutoFit/>
          </a:bodyPr>
          <a:lstStyle/>
          <a:p>
            <a:pPr algn="ctr"/>
            <a:r>
              <a:rPr lang="en-GB" sz="2400" dirty="0"/>
              <a:t>Ron Evans</a:t>
            </a:r>
          </a:p>
          <a:p>
            <a:pPr algn="ctr"/>
            <a:r>
              <a:rPr lang="en-GB" sz="2400" dirty="0"/>
              <a:t>EPA Office of Air and Radiation</a:t>
            </a:r>
          </a:p>
          <a:p>
            <a:pPr algn="ctr"/>
            <a:r>
              <a:rPr lang="en-GB" sz="2400" dirty="0">
                <a:hlinkClick r:id="rId4"/>
              </a:rPr>
              <a:t>evans.ron@epa.gov</a:t>
            </a:r>
            <a:endParaRPr lang="en-GB" sz="2400" dirty="0"/>
          </a:p>
        </p:txBody>
      </p:sp>
      <p:sp>
        <p:nvSpPr>
          <p:cNvPr id="8" name="TextBox 7"/>
          <p:cNvSpPr txBox="1"/>
          <p:nvPr/>
        </p:nvSpPr>
        <p:spPr>
          <a:xfrm>
            <a:off x="5818823" y="1551952"/>
            <a:ext cx="6235618" cy="1200329"/>
          </a:xfrm>
          <a:prstGeom prst="rect">
            <a:avLst/>
          </a:prstGeom>
          <a:noFill/>
        </p:spPr>
        <p:txBody>
          <a:bodyPr wrap="none" rtlCol="0">
            <a:spAutoFit/>
          </a:bodyPr>
          <a:lstStyle/>
          <a:p>
            <a:pPr algn="ctr"/>
            <a:r>
              <a:rPr lang="en-GB" sz="2400" dirty="0"/>
              <a:t>Joshua Kalfas</a:t>
            </a:r>
          </a:p>
          <a:p>
            <a:pPr algn="ctr"/>
            <a:r>
              <a:rPr lang="en-GB" sz="2400" dirty="0"/>
              <a:t>Oklahoma Department of Environmental Quality</a:t>
            </a:r>
          </a:p>
          <a:p>
            <a:pPr algn="ctr"/>
            <a:r>
              <a:rPr lang="en-GB" sz="2400" dirty="0">
                <a:hlinkClick r:id="rId5"/>
              </a:rPr>
              <a:t>joshua.kalfas@deq.ok.gov</a:t>
            </a:r>
            <a:endParaRPr lang="en-GB" sz="2400" dirty="0"/>
          </a:p>
        </p:txBody>
      </p:sp>
      <p:sp>
        <p:nvSpPr>
          <p:cNvPr id="9" name="TextBox 8"/>
          <p:cNvSpPr txBox="1"/>
          <p:nvPr/>
        </p:nvSpPr>
        <p:spPr>
          <a:xfrm>
            <a:off x="5567131" y="3664590"/>
            <a:ext cx="6143926" cy="1200329"/>
          </a:xfrm>
          <a:prstGeom prst="rect">
            <a:avLst/>
          </a:prstGeom>
          <a:noFill/>
        </p:spPr>
        <p:txBody>
          <a:bodyPr wrap="none" rtlCol="0">
            <a:spAutoFit/>
          </a:bodyPr>
          <a:lstStyle/>
          <a:p>
            <a:pPr algn="ctr"/>
            <a:r>
              <a:rPr lang="en-GB" sz="2400" dirty="0"/>
              <a:t>Ben Way</a:t>
            </a:r>
          </a:p>
          <a:p>
            <a:pPr algn="ctr"/>
            <a:r>
              <a:rPr lang="en-GB" sz="2400" dirty="0"/>
              <a:t>Wyoming Department of Environmental Quality</a:t>
            </a:r>
          </a:p>
          <a:p>
            <a:pPr algn="ctr"/>
            <a:r>
              <a:rPr lang="en-GB" sz="2400" dirty="0">
                <a:hlinkClick r:id="rId6"/>
              </a:rPr>
              <a:t>ben.way@wyo.gov</a:t>
            </a:r>
            <a:endParaRPr lang="en-GB" sz="2400" dirty="0"/>
          </a:p>
        </p:txBody>
      </p:sp>
    </p:spTree>
    <p:extLst>
      <p:ext uri="{BB962C8B-B14F-4D97-AF65-F5344CB8AC3E}">
        <p14:creationId xmlns:p14="http://schemas.microsoft.com/office/powerpoint/2010/main" val="5435067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939524"/>
          </a:xfrm>
        </p:spPr>
        <p:txBody>
          <a:bodyPr/>
          <a:lstStyle/>
          <a:p>
            <a:r>
              <a:rPr lang="en-GB" dirty="0"/>
              <a:t>Find Us in the Exhibit Space</a:t>
            </a:r>
          </a:p>
        </p:txBody>
      </p:sp>
      <p:sp>
        <p:nvSpPr>
          <p:cNvPr id="6" name="Content Placeholder 5"/>
          <p:cNvSpPr>
            <a:spLocks noGrp="1"/>
          </p:cNvSpPr>
          <p:nvPr>
            <p:ph sz="half" idx="1"/>
          </p:nvPr>
        </p:nvSpPr>
        <p:spPr>
          <a:xfrm>
            <a:off x="473529" y="1941484"/>
            <a:ext cx="2778530" cy="4023360"/>
          </a:xfrm>
        </p:spPr>
        <p:txBody>
          <a:bodyPr>
            <a:normAutofit/>
          </a:bodyPr>
          <a:lstStyle/>
          <a:p>
            <a:pPr marL="176213" indent="-176213">
              <a:buFont typeface="Arial" panose="020B0604020202020204" pitchFamily="34" charset="0"/>
              <a:buChar char="•"/>
            </a:pPr>
            <a:r>
              <a:rPr lang="en-GB" sz="2800" dirty="0"/>
              <a:t>Connect with us and the other Integrated Facility Co-chairs.</a:t>
            </a:r>
          </a:p>
          <a:p>
            <a:pPr marL="176213" indent="-176213">
              <a:buFont typeface="Arial" panose="020B0604020202020204" pitchFamily="34" charset="0"/>
              <a:buChar char="•"/>
            </a:pPr>
            <a:r>
              <a:rPr lang="en-GB" sz="2800" dirty="0"/>
              <a:t>Learn more about FRS and how it can benefit </a:t>
            </a:r>
            <a:r>
              <a:rPr lang="en-GB" sz="2800"/>
              <a:t>your organization.</a:t>
            </a:r>
            <a:endParaRPr lang="en-GB" sz="2800" dirty="0"/>
          </a:p>
        </p:txBody>
      </p:sp>
      <p:pic>
        <p:nvPicPr>
          <p:cNvPr id="8" name="Content Placeholder 7"/>
          <p:cNvPicPr>
            <a:picLocks noGrp="1" noChangeAspect="1"/>
          </p:cNvPicPr>
          <p:nvPr>
            <p:ph sz="half" idx="2"/>
          </p:nvPr>
        </p:nvPicPr>
        <p:blipFill rotWithShape="1">
          <a:blip r:embed="rId2"/>
          <a:srcRect l="1337" r="11620"/>
          <a:stretch/>
        </p:blipFill>
        <p:spPr>
          <a:xfrm>
            <a:off x="3531495" y="2379519"/>
            <a:ext cx="8034280" cy="3090386"/>
          </a:xfrm>
          <a:prstGeom prst="rect">
            <a:avLst/>
          </a:prstGeom>
        </p:spPr>
      </p:pic>
      <p:sp>
        <p:nvSpPr>
          <p:cNvPr id="4" name="Slide Number Placeholder 3"/>
          <p:cNvSpPr>
            <a:spLocks noGrp="1"/>
          </p:cNvSpPr>
          <p:nvPr>
            <p:ph type="sldNum" sz="quarter" idx="12"/>
          </p:nvPr>
        </p:nvSpPr>
        <p:spPr/>
        <p:txBody>
          <a:bodyPr/>
          <a:lstStyle/>
          <a:p>
            <a:fld id="{B9FE0A84-F202-4CCA-9EFD-E04BBD470AC6}" type="slidenum">
              <a:rPr lang="en-US" smtClean="0">
                <a:solidFill>
                  <a:schemeClr val="tx1"/>
                </a:solidFill>
              </a:rPr>
              <a:t>51</a:t>
            </a:fld>
            <a:endParaRPr lang="en-US" dirty="0">
              <a:solidFill>
                <a:schemeClr val="tx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8396" y="0"/>
            <a:ext cx="2014568" cy="745724"/>
          </a:xfrm>
          <a:prstGeom prst="rect">
            <a:avLst/>
          </a:prstGeom>
        </p:spPr>
      </p:pic>
      <p:sp>
        <p:nvSpPr>
          <p:cNvPr id="9" name="TextBox 8"/>
          <p:cNvSpPr txBox="1"/>
          <p:nvPr/>
        </p:nvSpPr>
        <p:spPr>
          <a:xfrm>
            <a:off x="5652217" y="5734012"/>
            <a:ext cx="4362541" cy="461665"/>
          </a:xfrm>
          <a:prstGeom prst="rect">
            <a:avLst/>
          </a:prstGeom>
          <a:noFill/>
        </p:spPr>
        <p:txBody>
          <a:bodyPr wrap="none" rtlCol="0">
            <a:spAutoFit/>
          </a:bodyPr>
          <a:lstStyle/>
          <a:p>
            <a:r>
              <a:rPr lang="en-GB" sz="2400" dirty="0"/>
              <a:t>Across the hall in Garden Court III</a:t>
            </a:r>
          </a:p>
        </p:txBody>
      </p:sp>
      <p:sp>
        <p:nvSpPr>
          <p:cNvPr id="10" name="Rectangle 9"/>
          <p:cNvSpPr/>
          <p:nvPr/>
        </p:nvSpPr>
        <p:spPr>
          <a:xfrm>
            <a:off x="10740751" y="4101599"/>
            <a:ext cx="825024" cy="10524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9429596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9252065" cy="1450757"/>
          </a:xfrm>
        </p:spPr>
        <p:txBody>
          <a:bodyPr/>
          <a:lstStyle/>
          <a:p>
            <a:r>
              <a:rPr lang="en-GB" dirty="0"/>
              <a:t>Attend the Shared Services Concurrent Session</a:t>
            </a:r>
          </a:p>
        </p:txBody>
      </p:sp>
      <p:sp>
        <p:nvSpPr>
          <p:cNvPr id="3" name="Content Placeholder 2"/>
          <p:cNvSpPr>
            <a:spLocks noGrp="1"/>
          </p:cNvSpPr>
          <p:nvPr>
            <p:ph idx="1"/>
          </p:nvPr>
        </p:nvSpPr>
        <p:spPr/>
        <p:txBody>
          <a:bodyPr>
            <a:normAutofit/>
          </a:bodyPr>
          <a:lstStyle/>
          <a:p>
            <a:pPr marL="176213" indent="-176213">
              <a:buFont typeface="Arial" panose="020B0604020202020204" pitchFamily="34" charset="0"/>
              <a:buChar char="•"/>
            </a:pPr>
            <a:r>
              <a:rPr lang="en-GB" sz="2800" dirty="0"/>
              <a:t>Learn more about E-Enterprise Facility Integration and how it supports the Combined Air Emissions Reporting (CAER) project.</a:t>
            </a:r>
          </a:p>
          <a:p>
            <a:pPr marL="176213" indent="-176213">
              <a:buFont typeface="Arial" panose="020B0604020202020204" pitchFamily="34" charset="0"/>
              <a:buChar char="•"/>
            </a:pPr>
            <a:r>
              <a:rPr lang="en-GB" sz="2800" dirty="0"/>
              <a:t>The session covers recent accomplishments and highlights future work.</a:t>
            </a:r>
          </a:p>
          <a:p>
            <a:pPr marL="176213" indent="-176213">
              <a:buFont typeface="Arial" panose="020B0604020202020204" pitchFamily="34" charset="0"/>
              <a:buChar char="•"/>
            </a:pPr>
            <a:r>
              <a:rPr lang="en-GB" sz="2800" dirty="0"/>
              <a:t>A focus on how the CAER project will leverage integrated facility information to streamline emissions reporting, saving time and resources for industry, state, and EPA staff.</a:t>
            </a:r>
          </a:p>
          <a:p>
            <a:pPr marL="176213" indent="-176213">
              <a:buFont typeface="Arial" panose="020B0604020202020204" pitchFamily="34" charset="0"/>
              <a:buChar char="•"/>
            </a:pPr>
            <a:r>
              <a:rPr lang="en-GB" sz="2800" dirty="0"/>
              <a:t>Wednesday afternoon 1:45, Bel-Air.</a:t>
            </a:r>
          </a:p>
        </p:txBody>
      </p:sp>
      <p:sp>
        <p:nvSpPr>
          <p:cNvPr id="4" name="Slide Number Placeholder 3"/>
          <p:cNvSpPr>
            <a:spLocks noGrp="1"/>
          </p:cNvSpPr>
          <p:nvPr>
            <p:ph type="sldNum" sz="quarter" idx="12"/>
          </p:nvPr>
        </p:nvSpPr>
        <p:spPr/>
        <p:txBody>
          <a:bodyPr/>
          <a:lstStyle/>
          <a:p>
            <a:fld id="{B9FE0A84-F202-4CCA-9EFD-E04BBD470AC6}" type="slidenum">
              <a:rPr lang="en-US" smtClean="0">
                <a:solidFill>
                  <a:schemeClr val="tx1"/>
                </a:solidFill>
              </a:rPr>
              <a:t>52</a:t>
            </a:fld>
            <a:endParaRPr lang="en-US" dirty="0">
              <a:solidFill>
                <a:schemeClr val="tx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8396" y="0"/>
            <a:ext cx="2014568" cy="745724"/>
          </a:xfrm>
          <a:prstGeom prst="rect">
            <a:avLst/>
          </a:prstGeom>
        </p:spPr>
      </p:pic>
    </p:spTree>
    <p:extLst>
      <p:ext uri="{BB962C8B-B14F-4D97-AF65-F5344CB8AC3E}">
        <p14:creationId xmlns:p14="http://schemas.microsoft.com/office/powerpoint/2010/main" val="32890069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AA26D06-1936-4D4A-8561-0BAF83D09B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8396" y="0"/>
            <a:ext cx="2014568" cy="745724"/>
          </a:xfrm>
          <a:prstGeom prst="rect">
            <a:avLst/>
          </a:prstGeom>
        </p:spPr>
      </p:pic>
      <p:sp>
        <p:nvSpPr>
          <p:cNvPr id="10" name="Title 9">
            <a:extLst>
              <a:ext uri="{FF2B5EF4-FFF2-40B4-BE49-F238E27FC236}">
                <a16:creationId xmlns:a16="http://schemas.microsoft.com/office/drawing/2014/main" id="{4AB2420F-33E4-4B42-B268-CBBCDB021C81}"/>
              </a:ext>
            </a:extLst>
          </p:cNvPr>
          <p:cNvSpPr txBox="1">
            <a:spLocks noGrp="1"/>
          </p:cNvSpPr>
          <p:nvPr>
            <p:ph type="title"/>
          </p:nvPr>
        </p:nvSpPr>
        <p:spPr>
          <a:xfrm>
            <a:off x="977161" y="1350419"/>
            <a:ext cx="10058400" cy="1450757"/>
          </a:xfrm>
          <a:prstGeom prst="rect">
            <a:avLst/>
          </a:prstGeom>
          <a:noFill/>
        </p:spPr>
        <p:txBody>
          <a:bodyPr wrap="square" rtlCol="0">
            <a:spAutoFit/>
          </a:bodyPr>
          <a:lstStyle/>
          <a:p>
            <a:pPr algn="ctr"/>
            <a:r>
              <a:rPr lang="en-US" sz="7200" dirty="0"/>
              <a:t>Questions?</a:t>
            </a:r>
          </a:p>
          <a:p>
            <a:pPr algn="ctr"/>
            <a:endParaRPr lang="en-US" sz="3000" dirty="0"/>
          </a:p>
          <a:p>
            <a:pPr algn="ctr"/>
            <a:r>
              <a:rPr lang="en-US" sz="7200" i="1" dirty="0"/>
              <a:t>Thank You!</a:t>
            </a:r>
          </a:p>
        </p:txBody>
      </p:sp>
      <p:sp>
        <p:nvSpPr>
          <p:cNvPr id="4" name="Slide Number Placeholder 3"/>
          <p:cNvSpPr>
            <a:spLocks noGrp="1"/>
          </p:cNvSpPr>
          <p:nvPr>
            <p:ph type="sldNum" sz="quarter" idx="12"/>
          </p:nvPr>
        </p:nvSpPr>
        <p:spPr/>
        <p:txBody>
          <a:bodyPr/>
          <a:lstStyle/>
          <a:p>
            <a:fld id="{B9FE0A84-F202-4CCA-9EFD-E04BBD470AC6}" type="slidenum">
              <a:rPr lang="en-US" smtClean="0">
                <a:solidFill>
                  <a:schemeClr val="tx1"/>
                </a:solidFill>
              </a:rPr>
              <a:t>53</a:t>
            </a:fld>
            <a:endParaRPr lang="en-US" dirty="0">
              <a:solidFill>
                <a:schemeClr val="tx1"/>
              </a:solidFill>
            </a:endParaRPr>
          </a:p>
        </p:txBody>
      </p:sp>
      <p:sp>
        <p:nvSpPr>
          <p:cNvPr id="9" name="TextBox 8"/>
          <p:cNvSpPr txBox="1"/>
          <p:nvPr/>
        </p:nvSpPr>
        <p:spPr>
          <a:xfrm>
            <a:off x="3120532" y="3350530"/>
            <a:ext cx="6152710" cy="1384995"/>
          </a:xfrm>
          <a:prstGeom prst="rect">
            <a:avLst/>
          </a:prstGeom>
          <a:noFill/>
        </p:spPr>
        <p:txBody>
          <a:bodyPr wrap="none" rtlCol="0">
            <a:spAutoFit/>
          </a:bodyPr>
          <a:lstStyle/>
          <a:p>
            <a:pPr algn="ctr"/>
            <a:r>
              <a:rPr lang="en-GB" sz="2800" dirty="0"/>
              <a:t>Susan Joan Smiley Baker</a:t>
            </a:r>
          </a:p>
          <a:p>
            <a:pPr algn="ctr"/>
            <a:r>
              <a:rPr lang="en-GB" sz="2800" dirty="0"/>
              <a:t>Office of Environmental Information, EPA</a:t>
            </a:r>
          </a:p>
          <a:p>
            <a:pPr algn="ctr"/>
            <a:r>
              <a:rPr lang="en-GB" sz="2800" dirty="0">
                <a:hlinkClick r:id="rId4"/>
              </a:rPr>
              <a:t>smiley.susan@epa.gov</a:t>
            </a:r>
            <a:endParaRPr lang="en-GB" sz="2800" dirty="0"/>
          </a:p>
        </p:txBody>
      </p:sp>
      <p:sp>
        <p:nvSpPr>
          <p:cNvPr id="11" name="TextBox 10"/>
          <p:cNvSpPr txBox="1"/>
          <p:nvPr/>
        </p:nvSpPr>
        <p:spPr>
          <a:xfrm>
            <a:off x="3854708" y="5074790"/>
            <a:ext cx="4684359" cy="1384995"/>
          </a:xfrm>
          <a:prstGeom prst="rect">
            <a:avLst/>
          </a:prstGeom>
          <a:noFill/>
        </p:spPr>
        <p:txBody>
          <a:bodyPr wrap="none" rtlCol="0">
            <a:spAutoFit/>
          </a:bodyPr>
          <a:lstStyle/>
          <a:p>
            <a:pPr algn="ctr"/>
            <a:r>
              <a:rPr lang="en-GB" sz="2800" dirty="0"/>
              <a:t>Kimberly Hoke</a:t>
            </a:r>
          </a:p>
          <a:p>
            <a:pPr algn="ctr"/>
            <a:r>
              <a:rPr lang="en-GB" sz="2800" dirty="0"/>
              <a:t>CGI Federal</a:t>
            </a:r>
          </a:p>
          <a:p>
            <a:pPr algn="ctr"/>
            <a:r>
              <a:rPr lang="en-GB" sz="2800" dirty="0">
                <a:hlinkClick r:id="rId5"/>
              </a:rPr>
              <a:t>kimberly.hoke@cgifederal.com</a:t>
            </a:r>
            <a:endParaRPr lang="en-GB" sz="2800" dirty="0"/>
          </a:p>
        </p:txBody>
      </p:sp>
    </p:spTree>
    <p:extLst>
      <p:ext uri="{BB962C8B-B14F-4D97-AF65-F5344CB8AC3E}">
        <p14:creationId xmlns:p14="http://schemas.microsoft.com/office/powerpoint/2010/main" val="3664333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711880"/>
          </a:xfrm>
        </p:spPr>
        <p:txBody>
          <a:bodyPr>
            <a:noAutofit/>
          </a:bodyPr>
          <a:lstStyle/>
          <a:p>
            <a:r>
              <a:rPr lang="en-GB" dirty="0"/>
              <a:t>What Does FRS DO?</a:t>
            </a:r>
          </a:p>
        </p:txBody>
      </p:sp>
      <p:sp>
        <p:nvSpPr>
          <p:cNvPr id="3" name="Content Placeholder 2"/>
          <p:cNvSpPr>
            <a:spLocks noGrp="1"/>
          </p:cNvSpPr>
          <p:nvPr>
            <p:ph idx="1"/>
          </p:nvPr>
        </p:nvSpPr>
        <p:spPr>
          <a:xfrm>
            <a:off x="1013077" y="1464694"/>
            <a:ext cx="10058400" cy="4023360"/>
          </a:xfrm>
        </p:spPr>
        <p:txBody>
          <a:bodyPr>
            <a:noAutofit/>
          </a:bodyPr>
          <a:lstStyle/>
          <a:p>
            <a:pPr algn="ctr"/>
            <a:r>
              <a:rPr lang="en-GB" sz="3200" dirty="0"/>
              <a:t>FRS </a:t>
            </a:r>
            <a:r>
              <a:rPr lang="en-GB" sz="3200" b="1" i="1" dirty="0"/>
              <a:t>integrates</a:t>
            </a:r>
            <a:r>
              <a:rPr lang="en-GB" sz="3200" b="1" dirty="0"/>
              <a:t> </a:t>
            </a:r>
            <a:r>
              <a:rPr lang="en-GB" sz="3200" dirty="0"/>
              <a:t>facility data from disparate data sources.</a:t>
            </a:r>
          </a:p>
          <a:p>
            <a:pPr algn="ctr"/>
            <a:endParaRPr lang="en-GB" sz="3200" dirty="0"/>
          </a:p>
          <a:p>
            <a:pPr algn="ctr"/>
            <a:r>
              <a:rPr lang="en-GB" sz="3200" dirty="0"/>
              <a:t>FRS </a:t>
            </a:r>
            <a:r>
              <a:rPr lang="en-GB" sz="3200" b="1" i="1" dirty="0"/>
              <a:t>improves</a:t>
            </a:r>
            <a:r>
              <a:rPr lang="en-GB" sz="3200" dirty="0"/>
              <a:t> facility data by applying standardization, business logic, geocoding and data validation tools to incoming data.</a:t>
            </a:r>
          </a:p>
          <a:p>
            <a:pPr algn="ctr"/>
            <a:endParaRPr lang="en-GB" sz="3200" dirty="0"/>
          </a:p>
          <a:p>
            <a:pPr algn="ctr"/>
            <a:r>
              <a:rPr lang="en-GB" sz="3200" dirty="0"/>
              <a:t>FRS </a:t>
            </a:r>
            <a:r>
              <a:rPr lang="en-GB" sz="3200" b="1" i="1" dirty="0"/>
              <a:t>provides</a:t>
            </a:r>
            <a:r>
              <a:rPr lang="en-GB" sz="3200" dirty="0"/>
              <a:t> this integrated, improved facility data set to partners and the public through a variety of mechanisms.</a:t>
            </a:r>
          </a:p>
        </p:txBody>
      </p:sp>
      <p:sp>
        <p:nvSpPr>
          <p:cNvPr id="4" name="Slide Number Placeholder 3"/>
          <p:cNvSpPr>
            <a:spLocks noGrp="1"/>
          </p:cNvSpPr>
          <p:nvPr>
            <p:ph type="sldNum" sz="quarter" idx="12"/>
          </p:nvPr>
        </p:nvSpPr>
        <p:spPr/>
        <p:txBody>
          <a:bodyPr vert="horz" lIns="91440" tIns="45720" rIns="91440" bIns="45720" rtlCol="0" anchor="ctr"/>
          <a:lstStyle/>
          <a:p>
            <a:fld id="{B9FE0A84-F202-4CCA-9EFD-E04BBD470AC6}" type="slidenum">
              <a:rPr lang="en-US">
                <a:solidFill>
                  <a:schemeClr val="tx1"/>
                </a:solidFill>
              </a:rPr>
              <a:pPr/>
              <a:t>6</a:t>
            </a:fld>
            <a:endParaRPr lang="en-US" dirty="0">
              <a:solidFill>
                <a:schemeClr val="tx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8396" y="0"/>
            <a:ext cx="2014568" cy="745724"/>
          </a:xfrm>
          <a:prstGeom prst="rect">
            <a:avLst/>
          </a:prstGeom>
        </p:spPr>
      </p:pic>
    </p:spTree>
    <p:extLst>
      <p:ext uri="{BB962C8B-B14F-4D97-AF65-F5344CB8AC3E}">
        <p14:creationId xmlns:p14="http://schemas.microsoft.com/office/powerpoint/2010/main" val="3963160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8396" y="0"/>
            <a:ext cx="2014568" cy="745724"/>
          </a:xfrm>
          <a:prstGeom prst="rect">
            <a:avLst/>
          </a:prstGeom>
        </p:spPr>
      </p:pic>
      <p:grpSp>
        <p:nvGrpSpPr>
          <p:cNvPr id="5" name="Group 4"/>
          <p:cNvGrpSpPr/>
          <p:nvPr/>
        </p:nvGrpSpPr>
        <p:grpSpPr>
          <a:xfrm>
            <a:off x="977276" y="741209"/>
            <a:ext cx="9366366" cy="5599183"/>
            <a:chOff x="298173" y="109330"/>
            <a:chExt cx="9861827" cy="6087715"/>
          </a:xfrm>
        </p:grpSpPr>
        <p:graphicFrame>
          <p:nvGraphicFramePr>
            <p:cNvPr id="6" name="Diagram 5"/>
            <p:cNvGraphicFramePr/>
            <p:nvPr>
              <p:extLst>
                <p:ext uri="{D42A27DB-BD31-4B8C-83A1-F6EECF244321}">
                  <p14:modId xmlns:p14="http://schemas.microsoft.com/office/powerpoint/2010/main" val="3599288768"/>
                </p:ext>
              </p:extLst>
            </p:nvPr>
          </p:nvGraphicFramePr>
          <p:xfrm>
            <a:off x="2032000" y="109330"/>
            <a:ext cx="8128000" cy="602900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Left Arrow 6"/>
            <p:cNvSpPr/>
            <p:nvPr/>
          </p:nvSpPr>
          <p:spPr>
            <a:xfrm>
              <a:off x="8219661" y="5143499"/>
              <a:ext cx="1053548" cy="566530"/>
            </a:xfrm>
            <a:prstGeom prst="leftArrow">
              <a:avLst/>
            </a:prstGeom>
            <a:solidFill>
              <a:schemeClr val="accent1">
                <a:lumMod val="40000"/>
                <a:lumOff val="6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p>
          </p:txBody>
        </p:sp>
        <p:sp>
          <p:nvSpPr>
            <p:cNvPr id="8" name="TextBox 7"/>
            <p:cNvSpPr txBox="1"/>
            <p:nvPr/>
          </p:nvSpPr>
          <p:spPr>
            <a:xfrm>
              <a:off x="367749" y="1928191"/>
              <a:ext cx="3309730" cy="1287855"/>
            </a:xfrm>
            <a:prstGeom prst="rect">
              <a:avLst/>
            </a:prstGeom>
            <a:noFill/>
          </p:spPr>
          <p:txBody>
            <a:bodyPr wrap="square" rtlCol="0">
              <a:spAutoFit/>
            </a:bodyPr>
            <a:lstStyle/>
            <a:p>
              <a:r>
                <a:rPr lang="en-GB" sz="2000" dirty="0"/>
                <a:t>EPA program facility records and partner program facility records are stored in the </a:t>
              </a:r>
              <a:r>
                <a:rPr lang="en-GB" sz="2000" i="1" dirty="0"/>
                <a:t>FRS Program Facility</a:t>
              </a:r>
              <a:r>
                <a:rPr lang="en-GB" sz="2000" dirty="0"/>
                <a:t> tables. </a:t>
              </a:r>
            </a:p>
          </p:txBody>
        </p:sp>
        <p:sp>
          <p:nvSpPr>
            <p:cNvPr id="9" name="TextBox 8"/>
            <p:cNvSpPr txBox="1"/>
            <p:nvPr/>
          </p:nvSpPr>
          <p:spPr>
            <a:xfrm>
              <a:off x="367749" y="5072269"/>
              <a:ext cx="3309730" cy="688853"/>
            </a:xfrm>
            <a:prstGeom prst="rect">
              <a:avLst/>
            </a:prstGeom>
            <a:noFill/>
          </p:spPr>
          <p:txBody>
            <a:bodyPr wrap="square" rtlCol="0">
              <a:spAutoFit/>
            </a:bodyPr>
            <a:lstStyle/>
            <a:p>
              <a:r>
                <a:rPr lang="en-GB" sz="2000" dirty="0"/>
                <a:t>FRS registry records are stored in the </a:t>
              </a:r>
              <a:r>
                <a:rPr lang="en-GB" sz="2000" i="1" dirty="0"/>
                <a:t>FRS Registry</a:t>
              </a:r>
              <a:r>
                <a:rPr lang="en-GB" sz="2000" dirty="0"/>
                <a:t> tables. </a:t>
              </a:r>
            </a:p>
          </p:txBody>
        </p:sp>
        <p:sp>
          <p:nvSpPr>
            <p:cNvPr id="10" name="Can 9"/>
            <p:cNvSpPr/>
            <p:nvPr/>
          </p:nvSpPr>
          <p:spPr>
            <a:xfrm>
              <a:off x="298173" y="1580210"/>
              <a:ext cx="3379305" cy="1878496"/>
            </a:xfrm>
            <a:prstGeom prst="ca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p>
          </p:txBody>
        </p:sp>
        <p:sp>
          <p:nvSpPr>
            <p:cNvPr id="11" name="Can 10"/>
            <p:cNvSpPr/>
            <p:nvPr/>
          </p:nvSpPr>
          <p:spPr>
            <a:xfrm>
              <a:off x="298173" y="4656480"/>
              <a:ext cx="3309729" cy="1540565"/>
            </a:xfrm>
            <a:prstGeom prst="ca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p>
          </p:txBody>
        </p:sp>
        <p:sp>
          <p:nvSpPr>
            <p:cNvPr id="12" name="TextBox 11"/>
            <p:cNvSpPr txBox="1"/>
            <p:nvPr/>
          </p:nvSpPr>
          <p:spPr>
            <a:xfrm>
              <a:off x="7414592" y="3563291"/>
              <a:ext cx="1610138" cy="1168055"/>
            </a:xfrm>
            <a:prstGeom prst="rect">
              <a:avLst/>
            </a:prstGeom>
            <a:noFill/>
          </p:spPr>
          <p:txBody>
            <a:bodyPr wrap="square" rtlCol="0">
              <a:spAutoFit/>
            </a:bodyPr>
            <a:lstStyle/>
            <a:p>
              <a:r>
                <a:rPr lang="en-GB" dirty="0"/>
                <a:t>FRS business logic populates the FRS Registry record</a:t>
              </a:r>
            </a:p>
          </p:txBody>
        </p:sp>
      </p:grpSp>
      <p:sp>
        <p:nvSpPr>
          <p:cNvPr id="13" name="Oval 12"/>
          <p:cNvSpPr/>
          <p:nvPr/>
        </p:nvSpPr>
        <p:spPr>
          <a:xfrm>
            <a:off x="9687629" y="4551486"/>
            <a:ext cx="1737682" cy="1832476"/>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Data Steward Edits in</a:t>
            </a:r>
          </a:p>
          <a:p>
            <a:pPr algn="ctr"/>
            <a:r>
              <a:rPr lang="en-GB" sz="1600" dirty="0">
                <a:solidFill>
                  <a:schemeClr val="tx1"/>
                </a:solidFill>
              </a:rPr>
              <a:t>Facility Linkage Application (FLA</a:t>
            </a:r>
            <a:r>
              <a:rPr lang="en-GB" sz="2000" dirty="0">
                <a:solidFill>
                  <a:schemeClr val="tx1"/>
                </a:solidFill>
              </a:rPr>
              <a:t>)</a:t>
            </a:r>
          </a:p>
        </p:txBody>
      </p:sp>
      <p:sp>
        <p:nvSpPr>
          <p:cNvPr id="15" name="Slide Number Placeholder 14"/>
          <p:cNvSpPr>
            <a:spLocks noGrp="1"/>
          </p:cNvSpPr>
          <p:nvPr>
            <p:ph type="sldNum" sz="quarter" idx="12"/>
          </p:nvPr>
        </p:nvSpPr>
        <p:spPr/>
        <p:txBody>
          <a:bodyPr/>
          <a:lstStyle/>
          <a:p>
            <a:fld id="{B9FE0A84-F202-4CCA-9EFD-E04BBD470AC6}" type="slidenum">
              <a:rPr lang="en-US" smtClean="0">
                <a:solidFill>
                  <a:schemeClr val="tx1"/>
                </a:solidFill>
              </a:rPr>
              <a:t>7</a:t>
            </a:fld>
            <a:endParaRPr lang="en-US" dirty="0">
              <a:solidFill>
                <a:schemeClr val="tx1"/>
              </a:solidFill>
            </a:endParaRPr>
          </a:p>
        </p:txBody>
      </p:sp>
      <p:sp>
        <p:nvSpPr>
          <p:cNvPr id="14" name="Title 1"/>
          <p:cNvSpPr>
            <a:spLocks noGrp="1"/>
          </p:cNvSpPr>
          <p:nvPr>
            <p:ph type="title"/>
          </p:nvPr>
        </p:nvSpPr>
        <p:spPr>
          <a:xfrm>
            <a:off x="646949" y="120723"/>
            <a:ext cx="10058400" cy="711880"/>
          </a:xfrm>
        </p:spPr>
        <p:txBody>
          <a:bodyPr>
            <a:noAutofit/>
          </a:bodyPr>
          <a:lstStyle/>
          <a:p>
            <a:r>
              <a:rPr lang="en-GB" dirty="0"/>
              <a:t>A FRS Registry Record is Composed of</a:t>
            </a:r>
          </a:p>
        </p:txBody>
      </p:sp>
    </p:spTree>
    <p:extLst>
      <p:ext uri="{BB962C8B-B14F-4D97-AF65-F5344CB8AC3E}">
        <p14:creationId xmlns:p14="http://schemas.microsoft.com/office/powerpoint/2010/main" val="7252793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890" y="88640"/>
            <a:ext cx="10058400" cy="763415"/>
          </a:xfrm>
        </p:spPr>
        <p:txBody>
          <a:bodyPr/>
          <a:lstStyle/>
          <a:p>
            <a:r>
              <a:rPr lang="en-GB" dirty="0"/>
              <a:t>FRS Registry Record Structure</a:t>
            </a:r>
          </a:p>
        </p:txBody>
      </p:sp>
      <p:graphicFrame>
        <p:nvGraphicFramePr>
          <p:cNvPr id="4" name="Content Placeholder 6"/>
          <p:cNvGraphicFramePr>
            <a:graphicFrameLocks noGrp="1"/>
          </p:cNvGraphicFramePr>
          <p:nvPr>
            <p:ph idx="1"/>
            <p:extLst>
              <p:ext uri="{D42A27DB-BD31-4B8C-83A1-F6EECF244321}">
                <p14:modId xmlns:p14="http://schemas.microsoft.com/office/powerpoint/2010/main" val="1327679044"/>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48396" y="0"/>
            <a:ext cx="2014568" cy="745724"/>
          </a:xfrm>
          <a:prstGeom prst="rect">
            <a:avLst/>
          </a:prstGeom>
        </p:spPr>
      </p:pic>
      <p:sp>
        <p:nvSpPr>
          <p:cNvPr id="7" name="Slide Number Placeholder 6"/>
          <p:cNvSpPr>
            <a:spLocks noGrp="1"/>
          </p:cNvSpPr>
          <p:nvPr>
            <p:ph type="sldNum" sz="quarter" idx="12"/>
          </p:nvPr>
        </p:nvSpPr>
        <p:spPr/>
        <p:txBody>
          <a:bodyPr/>
          <a:lstStyle/>
          <a:p>
            <a:fld id="{B9FE0A84-F202-4CCA-9EFD-E04BBD470AC6}" type="slidenum">
              <a:rPr lang="en-US" smtClean="0">
                <a:solidFill>
                  <a:schemeClr val="tx1"/>
                </a:solidFill>
              </a:rPr>
              <a:t>8</a:t>
            </a:fld>
            <a:endParaRPr lang="en-US" dirty="0">
              <a:solidFill>
                <a:schemeClr val="tx1"/>
              </a:solidFill>
            </a:endParaRPr>
          </a:p>
        </p:txBody>
      </p:sp>
      <p:sp>
        <p:nvSpPr>
          <p:cNvPr id="8" name="Rectangle 7"/>
          <p:cNvSpPr/>
          <p:nvPr/>
        </p:nvSpPr>
        <p:spPr>
          <a:xfrm>
            <a:off x="8748074" y="1568676"/>
            <a:ext cx="3120272" cy="209275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0397249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9FE0A84-F202-4CCA-9EFD-E04BBD470AC6}" type="slidenum">
              <a:rPr lang="en-US" smtClean="0">
                <a:solidFill>
                  <a:schemeClr val="tx1"/>
                </a:solidFill>
              </a:rPr>
              <a:t>9</a:t>
            </a:fld>
            <a:endParaRPr lang="en-US" dirty="0">
              <a:solidFill>
                <a:schemeClr val="tx1"/>
              </a:solidFill>
            </a:endParaRPr>
          </a:p>
        </p:txBody>
      </p:sp>
      <p:pic>
        <p:nvPicPr>
          <p:cNvPr id="6" name="Content Placeholder 3"/>
          <p:cNvPicPr>
            <a:picLocks noGrp="1" noChangeAspect="1"/>
          </p:cNvPicPr>
          <p:nvPr>
            <p:ph sz="half" idx="2"/>
          </p:nvPr>
        </p:nvPicPr>
        <p:blipFill>
          <a:blip r:embed="rId2"/>
          <a:stretch>
            <a:fillRect/>
          </a:stretch>
        </p:blipFill>
        <p:spPr>
          <a:xfrm>
            <a:off x="4697655" y="1545996"/>
            <a:ext cx="7268414" cy="4913789"/>
          </a:xfrm>
          <a:prstGeom prst="rect">
            <a:avLst/>
          </a:prstGeom>
          <a:ln>
            <a:noFill/>
          </a:ln>
        </p:spPr>
      </p:pic>
      <p:sp>
        <p:nvSpPr>
          <p:cNvPr id="7" name="Title 5"/>
          <p:cNvSpPr>
            <a:spLocks noGrp="1"/>
          </p:cNvSpPr>
          <p:nvPr>
            <p:ph type="title"/>
          </p:nvPr>
        </p:nvSpPr>
        <p:spPr>
          <a:xfrm>
            <a:off x="371415" y="20345"/>
            <a:ext cx="10058400" cy="1450757"/>
          </a:xfrm>
        </p:spPr>
        <p:txBody>
          <a:bodyPr/>
          <a:lstStyle/>
          <a:p>
            <a:r>
              <a:rPr lang="en-GB" dirty="0"/>
              <a:t>What Information is in the FRS Registry Record?</a:t>
            </a:r>
          </a:p>
        </p:txBody>
      </p:sp>
      <p:sp>
        <p:nvSpPr>
          <p:cNvPr id="8" name="Content Placeholder 6"/>
          <p:cNvSpPr>
            <a:spLocks noGrp="1"/>
          </p:cNvSpPr>
          <p:nvPr>
            <p:ph sz="half" idx="1"/>
          </p:nvPr>
        </p:nvSpPr>
        <p:spPr>
          <a:xfrm>
            <a:off x="371415" y="1864588"/>
            <a:ext cx="4162878" cy="4023360"/>
          </a:xfrm>
        </p:spPr>
        <p:txBody>
          <a:bodyPr>
            <a:normAutofit lnSpcReduction="10000"/>
          </a:bodyPr>
          <a:lstStyle/>
          <a:p>
            <a:pPr marL="227013" indent="-227013">
              <a:buFont typeface="Arial" panose="020B0604020202020204" pitchFamily="34" charset="0"/>
              <a:buChar char="•"/>
            </a:pPr>
            <a:r>
              <a:rPr lang="en-GB" sz="2800" dirty="0"/>
              <a:t>The FRS Registry Record refers to the entire top-level facility record in FRS.</a:t>
            </a:r>
          </a:p>
          <a:p>
            <a:pPr marL="227013" indent="-227013">
              <a:buFont typeface="Arial" panose="020B0604020202020204" pitchFamily="34" charset="0"/>
              <a:buChar char="•"/>
            </a:pPr>
            <a:endParaRPr lang="en-GB" sz="2800" dirty="0"/>
          </a:p>
          <a:p>
            <a:pPr marL="227013" indent="-227013">
              <a:buFont typeface="Arial" panose="020B0604020202020204" pitchFamily="34" charset="0"/>
              <a:buChar char="•"/>
            </a:pPr>
            <a:r>
              <a:rPr lang="en-GB" sz="2800" dirty="0"/>
              <a:t>It includes the Registry table as well as tables that contain additional data such as SIC and NAICS codes, organization, contact, and others.</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8396" y="0"/>
            <a:ext cx="2014568" cy="745724"/>
          </a:xfrm>
          <a:prstGeom prst="rect">
            <a:avLst/>
          </a:prstGeom>
        </p:spPr>
      </p:pic>
    </p:spTree>
    <p:extLst>
      <p:ext uri="{BB962C8B-B14F-4D97-AF65-F5344CB8AC3E}">
        <p14:creationId xmlns:p14="http://schemas.microsoft.com/office/powerpoint/2010/main" val="1125574611"/>
      </p:ext>
    </p:extLst>
  </p:cSld>
  <p:clrMapOvr>
    <a:masterClrMapping/>
  </p:clrMapOvr>
</p:sld>
</file>

<file path=ppt/theme/theme1.xml><?xml version="1.0" encoding="utf-8"?>
<a:theme xmlns:a="http://schemas.openxmlformats.org/drawingml/2006/main" name="Retrospec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61.xml"/></Relationships>
</file>

<file path=customXml/_rels/item62.xml.rels><?xml version="1.0" encoding="UTF-8" standalone="yes"?>
<Relationships xmlns="http://schemas.openxmlformats.org/package/2006/relationships"><Relationship Id="rId1" Type="http://schemas.openxmlformats.org/officeDocument/2006/relationships/customXmlProps" Target="itemProps62.xml"/></Relationships>
</file>

<file path=customXml/_rels/item63.xml.rels><?xml version="1.0" encoding="UTF-8" standalone="yes"?>
<Relationships xmlns="http://schemas.openxmlformats.org/package/2006/relationships"><Relationship Id="rId1" Type="http://schemas.openxmlformats.org/officeDocument/2006/relationships/customXmlProps" Target="itemProps63.xml"/></Relationships>
</file>

<file path=customXml/_rels/item64.xml.rels><?xml version="1.0" encoding="UTF-8" standalone="yes"?>
<Relationships xmlns="http://schemas.openxmlformats.org/package/2006/relationships"><Relationship Id="rId1" Type="http://schemas.openxmlformats.org/officeDocument/2006/relationships/customXmlProps" Target="itemProps64.xml"/></Relationships>
</file>

<file path=customXml/_rels/item65.xml.rels><?xml version="1.0" encoding="UTF-8" standalone="yes"?>
<Relationships xmlns="http://schemas.openxmlformats.org/package/2006/relationships"><Relationship Id="rId1" Type="http://schemas.openxmlformats.org/officeDocument/2006/relationships/customXmlProps" Target="itemProps65.xml"/></Relationships>
</file>

<file path=customXml/_rels/item66.xml.rels><?xml version="1.0" encoding="UTF-8" standalone="yes"?>
<Relationships xmlns="http://schemas.openxmlformats.org/package/2006/relationships"><Relationship Id="rId1" Type="http://schemas.openxmlformats.org/officeDocument/2006/relationships/customXmlProps" Target="itemProps66.xml"/></Relationships>
</file>

<file path=customXml/_rels/item67.xml.rels><?xml version="1.0" encoding="UTF-8" standalone="yes"?>
<Relationships xmlns="http://schemas.openxmlformats.org/package/2006/relationships"><Relationship Id="rId1" Type="http://schemas.openxmlformats.org/officeDocument/2006/relationships/customXmlProps" Target="itemProps67.xml"/></Relationships>
</file>

<file path=customXml/_rels/item68.xml.rels><?xml version="1.0" encoding="UTF-8" standalone="yes"?>
<Relationships xmlns="http://schemas.openxmlformats.org/package/2006/relationships"><Relationship Id="rId1" Type="http://schemas.openxmlformats.org/officeDocument/2006/relationships/customXmlProps" Target="itemProps68.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18.xml><?xml version="1.0" encoding="utf-8"?>
<EsriMapsInfo xmlns="ESRI.ArcGIS.Mapping.OfficeIntegration.PowerPointInfo">
  <Version>Version1</Version>
  <RequiresSignIn>False</RequiresSignIn>
</EsriMapsInfo>
</file>

<file path=customXml/item19.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20.xml><?xml version="1.0" encoding="utf-8"?>
<EsriMapsInfo xmlns="ESRI.ArcGIS.Mapping.OfficeIntegration.PowerPointInfo">
  <Version>Version1</Version>
  <RequiresSignIn>False</RequiresSignIn>
</EsriMapsInfo>
</file>

<file path=customXml/item21.xml><?xml version="1.0" encoding="utf-8"?>
<EsriMapsInfo xmlns="ESRI.ArcGIS.Mapping.OfficeIntegration.PowerPointInfo">
  <Version>Version1</Version>
  <RequiresSignIn>False</RequiresSignIn>
</EsriMapsInfo>
</file>

<file path=customXml/item22.xml><?xml version="1.0" encoding="utf-8"?>
<EsriMapsInfo xmlns="ESRI.ArcGIS.Mapping.OfficeIntegration.PowerPointInfo">
  <Version>Version1</Version>
  <RequiresSignIn>False</RequiresSignIn>
</EsriMapsInfo>
</file>

<file path=customXml/item23.xml><?xml version="1.0" encoding="utf-8"?>
<EsriMapsInfo xmlns="ESRI.ArcGIS.Mapping.OfficeIntegration.PowerPointInfo">
  <Version>Version1</Version>
  <RequiresSignIn>False</RequiresSignIn>
</EsriMapsInfo>
</file>

<file path=customXml/item24.xml><?xml version="1.0" encoding="utf-8"?>
<EsriMapsInfo xmlns="ESRI.ArcGIS.Mapping.OfficeIntegration.PowerPointInfo">
  <Version>Version1</Version>
  <RequiresSignIn>False</RequiresSignIn>
</EsriMapsInfo>
</file>

<file path=customXml/item25.xml><?xml version="1.0" encoding="utf-8"?>
<EsriMapsInfo xmlns="ESRI.ArcGIS.Mapping.OfficeIntegration.PowerPointInfo">
  <Version>Version1</Version>
  <RequiresSignIn>False</RequiresSignIn>
</EsriMapsInfo>
</file>

<file path=customXml/item26.xml><?xml version="1.0" encoding="utf-8"?>
<EsriMapsInfo xmlns="ESRI.ArcGIS.Mapping.OfficeIntegration.PowerPointInfo">
  <Version>Version1</Version>
  <RequiresSignIn>False</RequiresSignIn>
</EsriMapsInfo>
</file>

<file path=customXml/item27.xml><?xml version="1.0" encoding="utf-8"?>
<EsriMapsInfo xmlns="ESRI.ArcGIS.Mapping.OfficeIntegration.PowerPointInfo">
  <Version>Version1</Version>
  <RequiresSignIn>False</RequiresSignIn>
</EsriMapsInfo>
</file>

<file path=customXml/item28.xml><?xml version="1.0" encoding="utf-8"?>
<EsriMapsInfo xmlns="ESRI.ArcGIS.Mapping.OfficeIntegration.PowerPointInfo">
  <Version>Version1</Version>
  <RequiresSignIn>False</RequiresSignIn>
</EsriMapsInfo>
</file>

<file path=customXml/item29.xml><?xml version="1.0" encoding="utf-8"?>
<p:properties xmlns:p="http://schemas.microsoft.com/office/2006/metadata/properties" xmlns:xsi="http://www.w3.org/2001/XMLSchema-instance" xmlns:pc="http://schemas.microsoft.com/office/infopath/2007/PartnerControls">
  <documentManagement>
    <_Source xmlns="http://schemas.microsoft.com/sharepoint/v3/fields" xsi:nil="true"/>
    <Language xmlns="http://schemas.microsoft.com/sharepoint/v3">English</Language>
    <j747ac98061d40f0aa7bd47e1db5675d xmlns="4ffa91fb-a0ff-4ac5-b2db-65c790d184a4">
      <Terms xmlns="http://schemas.microsoft.com/office/infopath/2007/PartnerControls"/>
    </j747ac98061d40f0aa7bd47e1db5675d>
    <e3f09c3df709400db2417a7161762d62 xmlns="4ffa91fb-a0ff-4ac5-b2db-65c790d184a4">
      <Terms xmlns="http://schemas.microsoft.com/office/infopath/2007/PartnerControls"/>
    </e3f09c3df709400db2417a7161762d62>
    <External_x0020_Contributor xmlns="4ffa91fb-a0ff-4ac5-b2db-65c790d184a4" xsi:nil="true"/>
    <TaxKeywordTaxHTField xmlns="4ffa91fb-a0ff-4ac5-b2db-65c790d184a4">
      <Terms xmlns="http://schemas.microsoft.com/office/infopath/2007/PartnerControls"/>
    </TaxKeywordTaxHTField>
    <Record xmlns="4ffa91fb-a0ff-4ac5-b2db-65c790d184a4">Shared</Record>
    <Rights xmlns="4ffa91fb-a0ff-4ac5-b2db-65c790d184a4" xsi:nil="true"/>
    <Document_x0020_Creation_x0020_Date xmlns="4ffa91fb-a0ff-4ac5-b2db-65c790d184a4">2016-07-18T21:19:50+00:00</Document_x0020_Creation_x0020_Date>
    <EPA_x0020_Office xmlns="4ffa91fb-a0ff-4ac5-b2db-65c790d184a4" xsi:nil="true"/>
    <CategoryDescription xmlns="http://schemas.microsoft.com/sharepoint.v3" xsi:nil="true"/>
    <Identifier xmlns="4ffa91fb-a0ff-4ac5-b2db-65c790d184a4" xsi:nil="true"/>
    <_Coverage xmlns="http://schemas.microsoft.com/sharepoint/v3/fields" xsi:nil="true"/>
    <Creator xmlns="4ffa91fb-a0ff-4ac5-b2db-65c790d184a4">
      <UserInfo>
        <DisplayName/>
        <AccountId xsi:nil="true"/>
        <AccountType/>
      </UserInfo>
    </Creator>
    <EPA_x0020_Related_x0020_Documents xmlns="4ffa91fb-a0ff-4ac5-b2db-65c790d184a4" xsi:nil="true"/>
    <EPA_x0020_Contributor xmlns="4ffa91fb-a0ff-4ac5-b2db-65c790d184a4">
      <UserInfo>
        <DisplayName/>
        <AccountId xsi:nil="true"/>
        <AccountType/>
      </UserInfo>
    </EPA_x0020_Contributor>
    <TaxCatchAll xmlns="4ffa91fb-a0ff-4ac5-b2db-65c790d184a4"/>
  </documentManagement>
</p:properties>
</file>

<file path=customXml/item3.xml><?xml version="1.0" encoding="utf-8"?>
<EsriMapsInfo xmlns="ESRI.ArcGIS.Mapping.OfficeIntegration.PowerPointInfo">
  <Version>Version1</Version>
  <RequiresSignIn>False</RequiresSignIn>
</EsriMapsInfo>
</file>

<file path=customXml/item30.xml><?xml version="1.0" encoding="utf-8"?>
<EsriMapsInfo xmlns="ESRI.ArcGIS.Mapping.OfficeIntegration.PowerPointInfo">
  <Version>Version1</Version>
  <RequiresSignIn>False</RequiresSignIn>
</EsriMapsInfo>
</file>

<file path=customXml/item31.xml><?xml version="1.0" encoding="utf-8"?>
<EsriMapsInfo xmlns="ESRI.ArcGIS.Mapping.OfficeIntegration.PowerPointInfo">
  <Version>Version1</Version>
  <RequiresSignIn>False</RequiresSignIn>
</EsriMapsInfo>
</file>

<file path=customXml/item32.xml><?xml version="1.0" encoding="utf-8"?>
<EsriMapsInfo xmlns="ESRI.ArcGIS.Mapping.OfficeIntegration.PowerPointInfo">
  <Version>Version1</Version>
  <RequiresSignIn>False</RequiresSignIn>
</EsriMapsInfo>
</file>

<file path=customXml/item33.xml><?xml version="1.0" encoding="utf-8"?>
<EsriMapsInfo xmlns="ESRI.ArcGIS.Mapping.OfficeIntegration.PowerPointInfo">
  <Version>Version1</Version>
  <RequiresSignIn>False</RequiresSignIn>
</EsriMapsInfo>
</file>

<file path=customXml/item34.xml><?xml version="1.0" encoding="utf-8"?>
<EsriMapsInfo xmlns="ESRI.ArcGIS.Mapping.OfficeIntegration.PowerPointInfo">
  <Version>Version1</Version>
  <RequiresSignIn>False</RequiresSignIn>
</EsriMapsInfo>
</file>

<file path=customXml/item35.xml><?xml version="1.0" encoding="utf-8"?>
<EsriMapsInfo xmlns="ESRI.ArcGIS.Mapping.OfficeIntegration.PowerPointInfo">
  <Version>Version1</Version>
  <RequiresSignIn>False</RequiresSignIn>
</EsriMapsInfo>
</file>

<file path=customXml/item36.xml><?xml version="1.0" encoding="utf-8"?>
<EsriMapsInfo xmlns="ESRI.ArcGIS.Mapping.OfficeIntegration.PowerPointInfo">
  <Version>Version1</Version>
  <RequiresSignIn>False</RequiresSignIn>
</EsriMapsInfo>
</file>

<file path=customXml/item37.xml><?xml version="1.0" encoding="utf-8"?>
<?mso-contentType ?>
<SharedContentType xmlns="Microsoft.SharePoint.Taxonomy.ContentTypeSync" SourceId="29f62856-1543-49d4-a736-4569d363f533" ContentTypeId="0x0101" PreviousValue="false"/>
</file>

<file path=customXml/item38.xml><?xml version="1.0" encoding="utf-8"?>
<EsriMapsInfo xmlns="ESRI.ArcGIS.Mapping.OfficeIntegration.PowerPointInfo">
  <Version>Version1</Version>
  <RequiresSignIn>False</RequiresSignIn>
</EsriMapsInfo>
</file>

<file path=customXml/item39.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40.xml><?xml version="1.0" encoding="utf-8"?>
<EsriMapsInfo xmlns="ESRI.ArcGIS.Mapping.OfficeIntegration.PowerPointInfo">
  <Version>Version1</Version>
  <RequiresSignIn>False</RequiresSignIn>
</EsriMapsInfo>
</file>

<file path=customXml/item41.xml><?xml version="1.0" encoding="utf-8"?>
<EsriMapsInfo xmlns="ESRI.ArcGIS.Mapping.OfficeIntegration.PowerPointInfo">
  <Version>Version1</Version>
  <RequiresSignIn>False</RequiresSignIn>
</EsriMapsInfo>
</file>

<file path=customXml/item42.xml><?xml version="1.0" encoding="utf-8"?>
<?mso-contentType ?>
<FormTemplates xmlns="http://schemas.microsoft.com/sharepoint/v3/contenttype/forms">
  <Display>DocumentLibraryForm</Display>
  <Edit>DocumentLibraryForm</Edit>
  <New>DocumentLibraryForm</New>
</FormTemplates>
</file>

<file path=customXml/item43.xml><?xml version="1.0" encoding="utf-8"?>
<EsriMapsInfo xmlns="ESRI.ArcGIS.Mapping.OfficeIntegration.PowerPointInfo">
  <Version>Version1</Version>
  <RequiresSignIn>False</RequiresSignIn>
</EsriMapsInfo>
</file>

<file path=customXml/item44.xml><?xml version="1.0" encoding="utf-8"?>
<EsriMapsInfo xmlns="ESRI.ArcGIS.Mapping.OfficeIntegration.PowerPointInfo">
  <Version>Version1</Version>
  <RequiresSignIn>False</RequiresSignIn>
</EsriMapsInfo>
</file>

<file path=customXml/item45.xml><?xml version="1.0" encoding="utf-8"?>
<EsriMapsInfo xmlns="ESRI.ArcGIS.Mapping.OfficeIntegration.PowerPointInfo">
  <Version>Version1</Version>
  <RequiresSignIn>False</RequiresSignIn>
</EsriMapsInfo>
</file>

<file path=customXml/item46.xml><?xml version="1.0" encoding="utf-8"?>
<EsriMapsInfo xmlns="ESRI.ArcGIS.Mapping.OfficeIntegration.PowerPointInfo">
  <Version>Version1</Version>
  <RequiresSignIn>False</RequiresSignIn>
</EsriMapsInfo>
</file>

<file path=customXml/item47.xml><?xml version="1.0" encoding="utf-8"?>
<EsriMapsInfo xmlns="ESRI.ArcGIS.Mapping.OfficeIntegration.PowerPointInfo">
  <Version>Version1</Version>
  <RequiresSignIn>False</RequiresSignIn>
</EsriMapsInfo>
</file>

<file path=customXml/item48.xml><?xml version="1.0" encoding="utf-8"?>
<EsriMapsInfo xmlns="ESRI.ArcGIS.Mapping.OfficeIntegration.PowerPointInfo">
  <Version>Version1</Version>
  <RequiresSignIn>False</RequiresSignIn>
</EsriMapsInfo>
</file>

<file path=customXml/item49.xml><?xml version="1.0" encoding="utf-8"?>
<ct:contentTypeSchema xmlns:ct="http://schemas.microsoft.com/office/2006/metadata/contentType" xmlns:ma="http://schemas.microsoft.com/office/2006/metadata/properties/metaAttributes" ct:_="" ma:_="" ma:contentTypeName="Document" ma:contentTypeID="0x01010074FBB602A7D5F44ABA7C6D8F8AD37D50" ma:contentTypeVersion="22" ma:contentTypeDescription="Create a new document." ma:contentTypeScope="" ma:versionID="3fcca459f321936d733bcd06bb42d53d">
  <xsd:schema xmlns:xsd="http://www.w3.org/2001/XMLSchema" xmlns:xs="http://www.w3.org/2001/XMLSchema" xmlns:p="http://schemas.microsoft.com/office/2006/metadata/properties" xmlns:ns1="http://schemas.microsoft.com/sharepoint/v3" xmlns:ns2="4ffa91fb-a0ff-4ac5-b2db-65c790d184a4" xmlns:ns3="http://schemas.microsoft.com/sharepoint.v3" xmlns:ns4="http://schemas.microsoft.com/sharepoint/v3/fields" xmlns:ns5="252d68ca-943d-46be-915c-eaec45dd38ca" targetNamespace="http://schemas.microsoft.com/office/2006/metadata/properties" ma:root="true" ma:fieldsID="7b28f063686eef4b709d91800c442939" ns1:_="" ns2:_="" ns3:_="" ns4:_="" ns5:_="">
    <xsd:import namespace="http://schemas.microsoft.com/sharepoint/v3"/>
    <xsd:import namespace="4ffa91fb-a0ff-4ac5-b2db-65c790d184a4"/>
    <xsd:import namespace="http://schemas.microsoft.com/sharepoint.v3"/>
    <xsd:import namespace="http://schemas.microsoft.com/sharepoint/v3/fields"/>
    <xsd:import namespace="252d68ca-943d-46be-915c-eaec45dd38ca"/>
    <xsd:element name="properties">
      <xsd:complexType>
        <xsd:sequence>
          <xsd:element name="documentManagement">
            <xsd:complexType>
              <xsd:all>
                <xsd:element ref="ns2:Document_x0020_Creation_x0020_Date" minOccurs="0"/>
                <xsd:element ref="ns2:Creator" minOccurs="0"/>
                <xsd:element ref="ns2:EPA_x0020_Office" minOccurs="0"/>
                <xsd:element ref="ns2:Record" minOccurs="0"/>
                <xsd:element ref="ns3:CategoryDescription" minOccurs="0"/>
                <xsd:element ref="ns2:Identifier" minOccurs="0"/>
                <xsd:element ref="ns2:EPA_x0020_Contributor" minOccurs="0"/>
                <xsd:element ref="ns2:External_x0020_Contributor" minOccurs="0"/>
                <xsd:element ref="ns4:_Coverage" minOccurs="0"/>
                <xsd:element ref="ns2:EPA_x0020_Related_x0020_Documents" minOccurs="0"/>
                <xsd:element ref="ns4:_Source" minOccurs="0"/>
                <xsd:element ref="ns2:Rights" minOccurs="0"/>
                <xsd:element ref="ns1:Language" minOccurs="0"/>
                <xsd:element ref="ns2:j747ac98061d40f0aa7bd47e1db5675d" minOccurs="0"/>
                <xsd:element ref="ns2:TaxKeywordTaxHTField" minOccurs="0"/>
                <xsd:element ref="ns2:TaxCatchAllLabel" minOccurs="0"/>
                <xsd:element ref="ns2:TaxCatchAll" minOccurs="0"/>
                <xsd:element ref="ns2:e3f09c3df709400db2417a7161762d62" minOccurs="0"/>
                <xsd:element ref="ns5:SharedWithUsers" minOccurs="0"/>
                <xsd:element ref="ns5: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17" nillable="true" ma:displayName="Language" ma:default="English" ma:description="Select the document language from the drop down." ma:format="Dropdown" ma:internalName="Language" ma:readOnly="false">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element>
  </xsd:schema>
  <xsd:schema xmlns:xsd="http://www.w3.org/2001/XMLSchema" xmlns:xs="http://www.w3.org/2001/XMLSchema" xmlns:dms="http://schemas.microsoft.com/office/2006/documentManagement/types" xmlns:pc="http://schemas.microsoft.com/office/infopath/2007/PartnerControls" targetNamespace="4ffa91fb-a0ff-4ac5-b2db-65c790d184a4" elementFormDefault="qualified">
    <xsd:import namespace="http://schemas.microsoft.com/office/2006/documentManagement/types"/>
    <xsd:import namespace="http://schemas.microsoft.com/office/infopath/2007/PartnerControls"/>
    <xsd:element name="Document_x0020_Creation_x0020_Date" ma:index="2" nillable="true" ma:displayName="Document Date" ma:default="[today]" ma:description="Enter the date this document was last modified. The upload date has been entered by default." ma:format="DateOnly" ma:internalName="Document_x0020_Creation_x0020_Date" ma:readOnly="false">
      <xsd:simpleType>
        <xsd:restriction base="dms:DateTime"/>
      </xsd:simpleType>
    </xsd:element>
    <xsd:element name="Creator" ma:index="3" nillable="true" ma:displayName="Creator" ma:description="Enter the person primarily responsible for the document. The name of the person uploading the document has been entered by default." ma:list="UserInfo" ma:SharePointGroup="0" ma:internalName="Creato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PA_x0020_Office" ma:index="4" nillable="true" ma:displayName="EPA Office" ma:description="Enter the EPA organization primarily responsible for the document. The office of the person uploading the document has been entered by default." ma:internalName="EPA_x0020_Office">
      <xsd:simpleType>
        <xsd:restriction base="dms:Text">
          <xsd:maxLength value="255"/>
        </xsd:restriction>
      </xsd:simpleType>
    </xsd:element>
    <xsd:element name="Record" ma:index="5" nillable="true" ma:displayName="Record" ma:default="Shared" ma:description="For documents that provide evidence of EPA decisions and actions, select &quot;Shared&quot; (open access) or &quot;Private&quot; (restricted access)." ma:format="Dropdown" ma:internalName="Record" ma:readOnly="false">
      <xsd:simpleType>
        <xsd:restriction base="dms:Choice">
          <xsd:enumeration value="None"/>
          <xsd:enumeration value="Shared"/>
          <xsd:enumeration value="Private"/>
        </xsd:restriction>
      </xsd:simpleType>
    </xsd:element>
    <xsd:element name="Identifier" ma:index="9" nillable="true" ma:displayName="Identifier" ma:description="Enter all EPA identification numbers applicable to this document, one on each line." ma:internalName="Identifier" ma:readOnly="false">
      <xsd:simpleType>
        <xsd:restriction base="dms:Note">
          <xsd:maxLength value="255"/>
        </xsd:restriction>
      </xsd:simpleType>
    </xsd:element>
    <xsd:element name="EPA_x0020_Contributor" ma:index="11" nillable="true" ma:displayName="EPA Contributor" ma:description="Enter an EPA person who contributed to the creation of the document but is not the primary author." ma:list="UserInfo" ma:SharePointGroup="0" ma:internalName="EPA_x0020_Contribu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Contributor" ma:index="12" nillable="true" ma:displayName="External Contributor" ma:description="Enter a non-EPA person who contributed to the creation of the document but is not the primary author." ma:internalName="External_x0020_Contributor" ma:readOnly="false">
      <xsd:simpleType>
        <xsd:restriction base="dms:Note">
          <xsd:maxLength value="255"/>
        </xsd:restriction>
      </xsd:simpleType>
    </xsd:element>
    <xsd:element name="EPA_x0020_Related_x0020_Documents" ma:index="14" nillable="true" ma:displayName="Other Related Documents" ma:description="Enter any related document." ma:internalName="EPA_x0020_Related_x0020_Documents">
      <xsd:simpleType>
        <xsd:restriction base="dms:Note">
          <xsd:maxLength value="255"/>
        </xsd:restriction>
      </xsd:simpleType>
    </xsd:element>
    <xsd:element name="Rights" ma:index="16" nillable="true" ma:displayName="Rights" ma:description="Enter information about intellectual property rights held over the document (e.g. copyright, patent, trademark)." ma:internalName="Rights" ma:readOnly="false">
      <xsd:simpleType>
        <xsd:restriction base="dms:Note">
          <xsd:maxLength value="255"/>
        </xsd:restriction>
      </xsd:simpleType>
    </xsd:element>
    <xsd:element name="j747ac98061d40f0aa7bd47e1db5675d" ma:index="19" nillable="true" ma:taxonomy="true" ma:internalName="j747ac98061d40f0aa7bd47e1db5675d" ma:taxonomyFieldName="Document_x0020_Type" ma:displayName="Document Type" ma:readOnly="false" ma:default="" ma:fieldId="{3747ac98-061d-40f0-aa7b-d47e1db5675d}" ma:sspId="29f62856-1543-49d4-a736-4569d363f533" ma:termSetId="e06cd6a9-a175-4da0-81cb-8dba7aa394ab" ma:anchorId="00000000-0000-0000-0000-000000000000" ma:open="false" ma:isKeyword="false">
      <xsd:complexType>
        <xsd:sequence>
          <xsd:element ref="pc:Terms" minOccurs="0" maxOccurs="1"/>
        </xsd:sequence>
      </xsd:complexType>
    </xsd:element>
    <xsd:element name="TaxKeywordTaxHTField" ma:index="21" nillable="true" ma:taxonomy="true" ma:internalName="TaxKeywordTaxHTField" ma:taxonomyFieldName="TaxKeyword" ma:displayName="Enterprise Keywords" ma:readOnly="false" ma:fieldId="{23f27201-bee3-471e-b2e7-b64fd8b7ca38}" ma:taxonomyMulti="true" ma:sspId="29f62856-1543-49d4-a736-4569d363f533" ma:termSetId="00000000-0000-0000-0000-000000000000" ma:anchorId="00000000-0000-0000-0000-000000000000" ma:open="true" ma:isKeyword="true">
      <xsd:complexType>
        <xsd:sequence>
          <xsd:element ref="pc:Terms" minOccurs="0" maxOccurs="1"/>
        </xsd:sequence>
      </xsd:complexType>
    </xsd:element>
    <xsd:element name="TaxCatchAllLabel" ma:index="23" nillable="true" ma:displayName="Taxonomy Catch All Column1" ma:description="" ma:hidden="true" ma:list="{738cf3bc-ac9e-4b41-84f3-67fb2dd2d565}" ma:internalName="TaxCatchAllLabel" ma:readOnly="true" ma:showField="CatchAllDataLabel" ma:web="87b93111-45fc-4200-b3fe-daede21e656b">
      <xsd:complexType>
        <xsd:complexContent>
          <xsd:extension base="dms:MultiChoiceLookup">
            <xsd:sequence>
              <xsd:element name="Value" type="dms:Lookup" maxOccurs="unbounded" minOccurs="0" nillable="true"/>
            </xsd:sequence>
          </xsd:extension>
        </xsd:complexContent>
      </xsd:complexType>
    </xsd:element>
    <xsd:element name="TaxCatchAll" ma:index="24" nillable="true" ma:displayName="Taxonomy Catch All Column" ma:description="" ma:hidden="true" ma:list="{738cf3bc-ac9e-4b41-84f3-67fb2dd2d565}" ma:internalName="TaxCatchAll" ma:showField="CatchAllData" ma:web="87b93111-45fc-4200-b3fe-daede21e656b">
      <xsd:complexType>
        <xsd:complexContent>
          <xsd:extension base="dms:MultiChoiceLookup">
            <xsd:sequence>
              <xsd:element name="Value" type="dms:Lookup" maxOccurs="unbounded" minOccurs="0" nillable="true"/>
            </xsd:sequence>
          </xsd:extension>
        </xsd:complexContent>
      </xsd:complexType>
    </xsd:element>
    <xsd:element name="e3f09c3df709400db2417a7161762d62" ma:index="28" nillable="true" ma:taxonomy="true" ma:internalName="e3f09c3df709400db2417a7161762d62" ma:taxonomyFieldName="EPA_x0020_Subject" ma:displayName="EPA Subject" ma:readOnly="false" ma:default="" ma:fieldId="{e3f09c3d-f709-400d-b241-7a7161762d62}" ma:taxonomyMulti="true" ma:sspId="29f62856-1543-49d4-a736-4569d363f533" ma:termSetId="7a3d4ae0-7e62-45a2-a406-c6a8a6a8eee3"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description="Enter a brief description." ma:internalName="Category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Coverage" ma:index="13" nillable="true" ma:displayName="Coverage" ma:description="Enter the geographic location, jurisdiction, or time period for which the document is relevant." ma:internalName="_Coverage" ma:readOnly="false">
      <xsd:simpleType>
        <xsd:restriction base="dms:Text">
          <xsd:maxLength value="255"/>
        </xsd:restriction>
      </xsd:simpleType>
    </xsd:element>
    <xsd:element name="_Source" ma:index="15" nillable="true" ma:displayName="Source" ma:description="Enter a source from which the document is derived." ma:internalName="_Source"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52d68ca-943d-46be-915c-eaec45dd38ca" elementFormDefault="qualified">
    <xsd:import namespace="http://schemas.microsoft.com/office/2006/documentManagement/types"/>
    <xsd:import namespace="http://schemas.microsoft.com/office/infopath/2007/PartnerControls"/>
    <xsd:element name="SharedWithUsers" ma:index="2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0"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EsriMapsInfo xmlns="ESRI.ArcGIS.Mapping.OfficeIntegration.PowerPointInfo">
  <Version>Version1</Version>
  <RequiresSignIn>False</RequiresSignIn>
</EsriMapsInfo>
</file>

<file path=customXml/item50.xml><?xml version="1.0" encoding="utf-8"?>
<EsriMapsInfo xmlns="ESRI.ArcGIS.Mapping.OfficeIntegration.PowerPointInfo">
  <Version>Version1</Version>
  <RequiresSignIn>False</RequiresSignIn>
</EsriMapsInfo>
</file>

<file path=customXml/item51.xml><?xml version="1.0" encoding="utf-8"?>
<EsriMapsInfo xmlns="ESRI.ArcGIS.Mapping.OfficeIntegration.PowerPointInfo">
  <Version>Version1</Version>
  <RequiresSignIn>False</RequiresSignIn>
</EsriMapsInfo>
</file>

<file path=customXml/item52.xml><?xml version="1.0" encoding="utf-8"?>
<EsriMapsInfo xmlns="ESRI.ArcGIS.Mapping.OfficeIntegration.PowerPointInfo">
  <Version>Version1</Version>
  <RequiresSignIn>False</RequiresSignIn>
</EsriMapsInfo>
</file>

<file path=customXml/item53.xml><?xml version="1.0" encoding="utf-8"?>
<EsriMapsInfo xmlns="ESRI.ArcGIS.Mapping.OfficeIntegration.PowerPointInfo">
  <Version>Version1</Version>
  <RequiresSignIn>False</RequiresSignIn>
</EsriMapsInfo>
</file>

<file path=customXml/item54.xml><?xml version="1.0" encoding="utf-8"?>
<EsriMapsInfo xmlns="ESRI.ArcGIS.Mapping.OfficeIntegration.PowerPointInfo">
  <Version>Version1</Version>
  <RequiresSignIn>False</RequiresSignIn>
</EsriMapsInfo>
</file>

<file path=customXml/item55.xml><?xml version="1.0" encoding="utf-8"?>
<EsriMapsInfo xmlns="ESRI.ArcGIS.Mapping.OfficeIntegration.PowerPointInfo">
  <Version>Version1</Version>
  <RequiresSignIn>False</RequiresSignIn>
</EsriMapsInfo>
</file>

<file path=customXml/item56.xml><?xml version="1.0" encoding="utf-8"?>
<EsriMapsInfo xmlns="ESRI.ArcGIS.Mapping.OfficeIntegration.PowerPointInfo">
  <Version>Version1</Version>
  <RequiresSignIn>False</RequiresSignIn>
</EsriMapsInfo>
</file>

<file path=customXml/item57.xml><?xml version="1.0" encoding="utf-8"?>
<EsriMapsInfo xmlns="ESRI.ArcGIS.Mapping.OfficeIntegration.PowerPointInfo">
  <Version>Version1</Version>
  <RequiresSignIn>False</RequiresSignIn>
</EsriMapsInfo>
</file>

<file path=customXml/item58.xml><?xml version="1.0" encoding="utf-8"?>
<EsriMapsInfo xmlns="ESRI.ArcGIS.Mapping.OfficeIntegration.PowerPointInfo">
  <Version>Version1</Version>
  <RequiresSignIn>False</RequiresSignIn>
</EsriMapsInfo>
</file>

<file path=customXml/item59.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60.xml><?xml version="1.0" encoding="utf-8"?>
<EsriMapsInfo xmlns="ESRI.ArcGIS.Mapping.OfficeIntegration.PowerPointInfo">
  <Version>Version1</Version>
  <RequiresSignIn>False</RequiresSignIn>
</EsriMapsInfo>
</file>

<file path=customXml/item61.xml><?xml version="1.0" encoding="utf-8"?>
<EsriMapsInfo xmlns="ESRI.ArcGIS.Mapping.OfficeIntegration.PowerPointInfo">
  <Version>Version1</Version>
  <RequiresSignIn>False</RequiresSignIn>
</EsriMapsInfo>
</file>

<file path=customXml/item62.xml><?xml version="1.0" encoding="utf-8"?>
<EsriMapsInfo xmlns="ESRI.ArcGIS.Mapping.OfficeIntegration.PowerPointInfo">
  <Version>Version1</Version>
  <RequiresSignIn>False</RequiresSignIn>
</EsriMapsInfo>
</file>

<file path=customXml/item63.xml><?xml version="1.0" encoding="utf-8"?>
<EsriMapsInfo xmlns="ESRI.ArcGIS.Mapping.OfficeIntegration.PowerPointInfo">
  <Version>Version1</Version>
  <RequiresSignIn>False</RequiresSignIn>
</EsriMapsInfo>
</file>

<file path=customXml/item64.xml><?xml version="1.0" encoding="utf-8"?>
<EsriMapsInfo xmlns="ESRI.ArcGIS.Mapping.OfficeIntegration.PowerPointInfo">
  <Version>Version1</Version>
  <RequiresSignIn>False</RequiresSignIn>
</EsriMapsInfo>
</file>

<file path=customXml/item65.xml><?xml version="1.0" encoding="utf-8"?>
<EsriMapsInfo xmlns="ESRI.ArcGIS.Mapping.OfficeIntegration.PowerPointInfo">
  <Version>Version1</Version>
  <RequiresSignIn>False</RequiresSignIn>
</EsriMapsInfo>
</file>

<file path=customXml/item66.xml><?xml version="1.0" encoding="utf-8"?>
<EsriMapsInfo xmlns="ESRI.ArcGIS.Mapping.OfficeIntegration.PowerPointInfo">
  <Version>Version1</Version>
  <RequiresSignIn>False</RequiresSignIn>
</EsriMapsInfo>
</file>

<file path=customXml/item67.xml><?xml version="1.0" encoding="utf-8"?>
<EsriMapsInfo xmlns="ESRI.ArcGIS.Mapping.OfficeIntegration.PowerPointInfo">
  <Version>Version1</Version>
  <RequiresSignIn>False</RequiresSignIn>
</EsriMapsInfo>
</file>

<file path=customXml/item68.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9CD8B822-3574-4AF2-9058-A09B4E65D190}">
  <ds:schemaRefs>
    <ds:schemaRef ds:uri="ESRI.ArcGIS.Mapping.OfficeIntegration.PowerPointInfo"/>
  </ds:schemaRefs>
</ds:datastoreItem>
</file>

<file path=customXml/itemProps10.xml><?xml version="1.0" encoding="utf-8"?>
<ds:datastoreItem xmlns:ds="http://schemas.openxmlformats.org/officeDocument/2006/customXml" ds:itemID="{E85C55A5-D8CE-46D4-A59B-4534EC8B929E}">
  <ds:schemaRefs>
    <ds:schemaRef ds:uri="ESRI.ArcGIS.Mapping.OfficeIntegration.PowerPointInfo"/>
  </ds:schemaRefs>
</ds:datastoreItem>
</file>

<file path=customXml/itemProps11.xml><?xml version="1.0" encoding="utf-8"?>
<ds:datastoreItem xmlns:ds="http://schemas.openxmlformats.org/officeDocument/2006/customXml" ds:itemID="{14A7195A-2A15-4D43-90C5-F9BCFAF7BD33}">
  <ds:schemaRefs>
    <ds:schemaRef ds:uri="ESRI.ArcGIS.Mapping.OfficeIntegration.PowerPointInfo"/>
  </ds:schemaRefs>
</ds:datastoreItem>
</file>

<file path=customXml/itemProps12.xml><?xml version="1.0" encoding="utf-8"?>
<ds:datastoreItem xmlns:ds="http://schemas.openxmlformats.org/officeDocument/2006/customXml" ds:itemID="{4025D8D8-4668-440A-958C-78DDC1EA8E3F}">
  <ds:schemaRefs>
    <ds:schemaRef ds:uri="ESRI.ArcGIS.Mapping.OfficeIntegration.PowerPointInfo"/>
  </ds:schemaRefs>
</ds:datastoreItem>
</file>

<file path=customXml/itemProps13.xml><?xml version="1.0" encoding="utf-8"?>
<ds:datastoreItem xmlns:ds="http://schemas.openxmlformats.org/officeDocument/2006/customXml" ds:itemID="{1949E558-C9A8-43B5-87D6-A056E077FF19}">
  <ds:schemaRefs>
    <ds:schemaRef ds:uri="ESRI.ArcGIS.Mapping.OfficeIntegration.PowerPointInfo"/>
  </ds:schemaRefs>
</ds:datastoreItem>
</file>

<file path=customXml/itemProps14.xml><?xml version="1.0" encoding="utf-8"?>
<ds:datastoreItem xmlns:ds="http://schemas.openxmlformats.org/officeDocument/2006/customXml" ds:itemID="{44059B2A-29C8-46C7-BAB0-04070F350AF2}">
  <ds:schemaRefs>
    <ds:schemaRef ds:uri="ESRI.ArcGIS.Mapping.OfficeIntegration.PowerPointInfo"/>
  </ds:schemaRefs>
</ds:datastoreItem>
</file>

<file path=customXml/itemProps15.xml><?xml version="1.0" encoding="utf-8"?>
<ds:datastoreItem xmlns:ds="http://schemas.openxmlformats.org/officeDocument/2006/customXml" ds:itemID="{235580A5-F527-489E-A942-63B1C823AD79}">
  <ds:schemaRefs>
    <ds:schemaRef ds:uri="ESRI.ArcGIS.Mapping.OfficeIntegration.PowerPointInfo"/>
  </ds:schemaRefs>
</ds:datastoreItem>
</file>

<file path=customXml/itemProps16.xml><?xml version="1.0" encoding="utf-8"?>
<ds:datastoreItem xmlns:ds="http://schemas.openxmlformats.org/officeDocument/2006/customXml" ds:itemID="{1A4D2CA5-8E9A-4F2F-A0D4-10A39EDA863F}">
  <ds:schemaRefs>
    <ds:schemaRef ds:uri="ESRI.ArcGIS.Mapping.OfficeIntegration.PowerPointInfo"/>
  </ds:schemaRefs>
</ds:datastoreItem>
</file>

<file path=customXml/itemProps17.xml><?xml version="1.0" encoding="utf-8"?>
<ds:datastoreItem xmlns:ds="http://schemas.openxmlformats.org/officeDocument/2006/customXml" ds:itemID="{D30D245E-F65E-4B1B-936D-4CB18DC78C7D}">
  <ds:schemaRefs>
    <ds:schemaRef ds:uri="ESRI.ArcGIS.Mapping.OfficeIntegration.PowerPointInfo"/>
  </ds:schemaRefs>
</ds:datastoreItem>
</file>

<file path=customXml/itemProps18.xml><?xml version="1.0" encoding="utf-8"?>
<ds:datastoreItem xmlns:ds="http://schemas.openxmlformats.org/officeDocument/2006/customXml" ds:itemID="{66F01B63-E498-4B7F-AE17-685304E78A19}">
  <ds:schemaRefs>
    <ds:schemaRef ds:uri="ESRI.ArcGIS.Mapping.OfficeIntegration.PowerPointInfo"/>
  </ds:schemaRefs>
</ds:datastoreItem>
</file>

<file path=customXml/itemProps19.xml><?xml version="1.0" encoding="utf-8"?>
<ds:datastoreItem xmlns:ds="http://schemas.openxmlformats.org/officeDocument/2006/customXml" ds:itemID="{047441B0-714E-4AC5-9937-45A7AF548D25}">
  <ds:schemaRefs>
    <ds:schemaRef ds:uri="ESRI.ArcGIS.Mapping.OfficeIntegration.PowerPointInfo"/>
  </ds:schemaRefs>
</ds:datastoreItem>
</file>

<file path=customXml/itemProps2.xml><?xml version="1.0" encoding="utf-8"?>
<ds:datastoreItem xmlns:ds="http://schemas.openxmlformats.org/officeDocument/2006/customXml" ds:itemID="{D3EBA799-67F3-43F6-A090-241E944FDFAB}">
  <ds:schemaRefs>
    <ds:schemaRef ds:uri="ESRI.ArcGIS.Mapping.OfficeIntegration.PowerPointInfo"/>
  </ds:schemaRefs>
</ds:datastoreItem>
</file>

<file path=customXml/itemProps20.xml><?xml version="1.0" encoding="utf-8"?>
<ds:datastoreItem xmlns:ds="http://schemas.openxmlformats.org/officeDocument/2006/customXml" ds:itemID="{38FAD7B0-A7E2-43BE-9C0B-5E2A294AA892}">
  <ds:schemaRefs>
    <ds:schemaRef ds:uri="ESRI.ArcGIS.Mapping.OfficeIntegration.PowerPointInfo"/>
  </ds:schemaRefs>
</ds:datastoreItem>
</file>

<file path=customXml/itemProps21.xml><?xml version="1.0" encoding="utf-8"?>
<ds:datastoreItem xmlns:ds="http://schemas.openxmlformats.org/officeDocument/2006/customXml" ds:itemID="{B736E26F-0D73-42BC-9BC5-1E1D826DCF3A}">
  <ds:schemaRefs>
    <ds:schemaRef ds:uri="ESRI.ArcGIS.Mapping.OfficeIntegration.PowerPointInfo"/>
  </ds:schemaRefs>
</ds:datastoreItem>
</file>

<file path=customXml/itemProps22.xml><?xml version="1.0" encoding="utf-8"?>
<ds:datastoreItem xmlns:ds="http://schemas.openxmlformats.org/officeDocument/2006/customXml" ds:itemID="{85D5EB7B-5E9C-443A-8A54-A1636E5ABE36}">
  <ds:schemaRefs>
    <ds:schemaRef ds:uri="ESRI.ArcGIS.Mapping.OfficeIntegration.PowerPointInfo"/>
  </ds:schemaRefs>
</ds:datastoreItem>
</file>

<file path=customXml/itemProps23.xml><?xml version="1.0" encoding="utf-8"?>
<ds:datastoreItem xmlns:ds="http://schemas.openxmlformats.org/officeDocument/2006/customXml" ds:itemID="{EDEA33B8-54A9-492D-A5E2-85507586118C}">
  <ds:schemaRefs>
    <ds:schemaRef ds:uri="ESRI.ArcGIS.Mapping.OfficeIntegration.PowerPointInfo"/>
  </ds:schemaRefs>
</ds:datastoreItem>
</file>

<file path=customXml/itemProps24.xml><?xml version="1.0" encoding="utf-8"?>
<ds:datastoreItem xmlns:ds="http://schemas.openxmlformats.org/officeDocument/2006/customXml" ds:itemID="{786EA912-4CAF-4DB0-83D8-6C5593D45BA5}">
  <ds:schemaRefs>
    <ds:schemaRef ds:uri="ESRI.ArcGIS.Mapping.OfficeIntegration.PowerPointInfo"/>
  </ds:schemaRefs>
</ds:datastoreItem>
</file>

<file path=customXml/itemProps25.xml><?xml version="1.0" encoding="utf-8"?>
<ds:datastoreItem xmlns:ds="http://schemas.openxmlformats.org/officeDocument/2006/customXml" ds:itemID="{F7E934FC-AA86-4845-A049-4D849421FDE8}">
  <ds:schemaRefs>
    <ds:schemaRef ds:uri="ESRI.ArcGIS.Mapping.OfficeIntegration.PowerPointInfo"/>
  </ds:schemaRefs>
</ds:datastoreItem>
</file>

<file path=customXml/itemProps26.xml><?xml version="1.0" encoding="utf-8"?>
<ds:datastoreItem xmlns:ds="http://schemas.openxmlformats.org/officeDocument/2006/customXml" ds:itemID="{16A709F8-A98E-4196-9422-3207FBE7A182}">
  <ds:schemaRefs>
    <ds:schemaRef ds:uri="ESRI.ArcGIS.Mapping.OfficeIntegration.PowerPointInfo"/>
  </ds:schemaRefs>
</ds:datastoreItem>
</file>

<file path=customXml/itemProps27.xml><?xml version="1.0" encoding="utf-8"?>
<ds:datastoreItem xmlns:ds="http://schemas.openxmlformats.org/officeDocument/2006/customXml" ds:itemID="{7F22CFC7-08E7-4C48-B1D3-3A6DB44DF1D0}">
  <ds:schemaRefs>
    <ds:schemaRef ds:uri="ESRI.ArcGIS.Mapping.OfficeIntegration.PowerPointInfo"/>
  </ds:schemaRefs>
</ds:datastoreItem>
</file>

<file path=customXml/itemProps28.xml><?xml version="1.0" encoding="utf-8"?>
<ds:datastoreItem xmlns:ds="http://schemas.openxmlformats.org/officeDocument/2006/customXml" ds:itemID="{5606CA4A-1FF7-4522-8F2B-B405C57EE46A}">
  <ds:schemaRefs>
    <ds:schemaRef ds:uri="ESRI.ArcGIS.Mapping.OfficeIntegration.PowerPointInfo"/>
  </ds:schemaRefs>
</ds:datastoreItem>
</file>

<file path=customXml/itemProps29.xml><?xml version="1.0" encoding="utf-8"?>
<ds:datastoreItem xmlns:ds="http://schemas.openxmlformats.org/officeDocument/2006/customXml" ds:itemID="{945FA898-23DA-4ADB-A940-7BD4DBF27E6B}">
  <ds:schemaRefs>
    <ds:schemaRef ds:uri="http://schemas.microsoft.com/sharepoint/v3"/>
    <ds:schemaRef ds:uri="http://purl.org/dc/elements/1.1/"/>
    <ds:schemaRef ds:uri="http://purl.org/dc/terms/"/>
    <ds:schemaRef ds:uri="http://purl.org/dc/dcmitype/"/>
    <ds:schemaRef ds:uri="http://schemas.microsoft.com/sharepoint/v3/fields"/>
    <ds:schemaRef ds:uri="http://schemas.openxmlformats.org/package/2006/metadata/core-properties"/>
    <ds:schemaRef ds:uri="http://schemas.microsoft.com/office/infopath/2007/PartnerControls"/>
    <ds:schemaRef ds:uri="http://schemas.microsoft.com/office/2006/documentManagement/types"/>
    <ds:schemaRef ds:uri="252d68ca-943d-46be-915c-eaec45dd38ca"/>
    <ds:schemaRef ds:uri="http://schemas.microsoft.com/sharepoint.v3"/>
    <ds:schemaRef ds:uri="4ffa91fb-a0ff-4ac5-b2db-65c790d184a4"/>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629461AC-444C-4D51-B14A-BFB9D19AF007}">
  <ds:schemaRefs>
    <ds:schemaRef ds:uri="ESRI.ArcGIS.Mapping.OfficeIntegration.PowerPointInfo"/>
  </ds:schemaRefs>
</ds:datastoreItem>
</file>

<file path=customXml/itemProps30.xml><?xml version="1.0" encoding="utf-8"?>
<ds:datastoreItem xmlns:ds="http://schemas.openxmlformats.org/officeDocument/2006/customXml" ds:itemID="{70EEF60F-7E89-449F-AA0D-CC37EB98F231}">
  <ds:schemaRefs>
    <ds:schemaRef ds:uri="ESRI.ArcGIS.Mapping.OfficeIntegration.PowerPointInfo"/>
  </ds:schemaRefs>
</ds:datastoreItem>
</file>

<file path=customXml/itemProps31.xml><?xml version="1.0" encoding="utf-8"?>
<ds:datastoreItem xmlns:ds="http://schemas.openxmlformats.org/officeDocument/2006/customXml" ds:itemID="{C1D3211E-48BE-49DC-992C-3CA6D923EAA9}">
  <ds:schemaRefs>
    <ds:schemaRef ds:uri="ESRI.ArcGIS.Mapping.OfficeIntegration.PowerPointInfo"/>
  </ds:schemaRefs>
</ds:datastoreItem>
</file>

<file path=customXml/itemProps32.xml><?xml version="1.0" encoding="utf-8"?>
<ds:datastoreItem xmlns:ds="http://schemas.openxmlformats.org/officeDocument/2006/customXml" ds:itemID="{F0455325-B6CB-4873-99BF-D7FA69518A2C}">
  <ds:schemaRefs>
    <ds:schemaRef ds:uri="ESRI.ArcGIS.Mapping.OfficeIntegration.PowerPointInfo"/>
  </ds:schemaRefs>
</ds:datastoreItem>
</file>

<file path=customXml/itemProps33.xml><?xml version="1.0" encoding="utf-8"?>
<ds:datastoreItem xmlns:ds="http://schemas.openxmlformats.org/officeDocument/2006/customXml" ds:itemID="{54ECF926-D078-427A-B6AD-C18EA0E6B442}">
  <ds:schemaRefs>
    <ds:schemaRef ds:uri="ESRI.ArcGIS.Mapping.OfficeIntegration.PowerPointInfo"/>
  </ds:schemaRefs>
</ds:datastoreItem>
</file>

<file path=customXml/itemProps34.xml><?xml version="1.0" encoding="utf-8"?>
<ds:datastoreItem xmlns:ds="http://schemas.openxmlformats.org/officeDocument/2006/customXml" ds:itemID="{C78B4B60-5F92-4B76-A3B0-9250DA4E5BF7}">
  <ds:schemaRefs>
    <ds:schemaRef ds:uri="ESRI.ArcGIS.Mapping.OfficeIntegration.PowerPointInfo"/>
  </ds:schemaRefs>
</ds:datastoreItem>
</file>

<file path=customXml/itemProps35.xml><?xml version="1.0" encoding="utf-8"?>
<ds:datastoreItem xmlns:ds="http://schemas.openxmlformats.org/officeDocument/2006/customXml" ds:itemID="{023FC51F-E612-40B0-9011-9BC653F04CE8}">
  <ds:schemaRefs>
    <ds:schemaRef ds:uri="ESRI.ArcGIS.Mapping.OfficeIntegration.PowerPointInfo"/>
  </ds:schemaRefs>
</ds:datastoreItem>
</file>

<file path=customXml/itemProps36.xml><?xml version="1.0" encoding="utf-8"?>
<ds:datastoreItem xmlns:ds="http://schemas.openxmlformats.org/officeDocument/2006/customXml" ds:itemID="{21E60577-A738-4B71-931D-9569A9B174F3}">
  <ds:schemaRefs>
    <ds:schemaRef ds:uri="ESRI.ArcGIS.Mapping.OfficeIntegration.PowerPointInfo"/>
  </ds:schemaRefs>
</ds:datastoreItem>
</file>

<file path=customXml/itemProps37.xml><?xml version="1.0" encoding="utf-8"?>
<ds:datastoreItem xmlns:ds="http://schemas.openxmlformats.org/officeDocument/2006/customXml" ds:itemID="{21002194-848E-444A-8CE3-ED4AEA85C9DA}">
  <ds:schemaRefs>
    <ds:schemaRef ds:uri="Microsoft.SharePoint.Taxonomy.ContentTypeSync"/>
  </ds:schemaRefs>
</ds:datastoreItem>
</file>

<file path=customXml/itemProps38.xml><?xml version="1.0" encoding="utf-8"?>
<ds:datastoreItem xmlns:ds="http://schemas.openxmlformats.org/officeDocument/2006/customXml" ds:itemID="{774C704F-8606-40A8-B8E0-7B90C499A673}">
  <ds:schemaRefs>
    <ds:schemaRef ds:uri="ESRI.ArcGIS.Mapping.OfficeIntegration.PowerPointInfo"/>
  </ds:schemaRefs>
</ds:datastoreItem>
</file>

<file path=customXml/itemProps39.xml><?xml version="1.0" encoding="utf-8"?>
<ds:datastoreItem xmlns:ds="http://schemas.openxmlformats.org/officeDocument/2006/customXml" ds:itemID="{1591F475-CA57-47B1-9307-F7E2B0725129}">
  <ds:schemaRefs>
    <ds:schemaRef ds:uri="ESRI.ArcGIS.Mapping.OfficeIntegration.PowerPointInfo"/>
  </ds:schemaRefs>
</ds:datastoreItem>
</file>

<file path=customXml/itemProps4.xml><?xml version="1.0" encoding="utf-8"?>
<ds:datastoreItem xmlns:ds="http://schemas.openxmlformats.org/officeDocument/2006/customXml" ds:itemID="{7079E816-DA45-486B-8A0B-B3567C906B5D}">
  <ds:schemaRefs>
    <ds:schemaRef ds:uri="ESRI.ArcGIS.Mapping.OfficeIntegration.PowerPointInfo"/>
  </ds:schemaRefs>
</ds:datastoreItem>
</file>

<file path=customXml/itemProps40.xml><?xml version="1.0" encoding="utf-8"?>
<ds:datastoreItem xmlns:ds="http://schemas.openxmlformats.org/officeDocument/2006/customXml" ds:itemID="{C3ED866C-6EDF-4825-AF96-0AD871B6B329}">
  <ds:schemaRefs>
    <ds:schemaRef ds:uri="ESRI.ArcGIS.Mapping.OfficeIntegration.PowerPointInfo"/>
  </ds:schemaRefs>
</ds:datastoreItem>
</file>

<file path=customXml/itemProps41.xml><?xml version="1.0" encoding="utf-8"?>
<ds:datastoreItem xmlns:ds="http://schemas.openxmlformats.org/officeDocument/2006/customXml" ds:itemID="{76F2C06B-7BE3-4261-BD86-FC733DDCB60D}">
  <ds:schemaRefs>
    <ds:schemaRef ds:uri="ESRI.ArcGIS.Mapping.OfficeIntegration.PowerPointInfo"/>
  </ds:schemaRefs>
</ds:datastoreItem>
</file>

<file path=customXml/itemProps42.xml><?xml version="1.0" encoding="utf-8"?>
<ds:datastoreItem xmlns:ds="http://schemas.openxmlformats.org/officeDocument/2006/customXml" ds:itemID="{88E6AA06-EB88-4BFF-AB4A-51190035696A}">
  <ds:schemaRefs>
    <ds:schemaRef ds:uri="http://schemas.microsoft.com/sharepoint/v3/contenttype/forms"/>
  </ds:schemaRefs>
</ds:datastoreItem>
</file>

<file path=customXml/itemProps43.xml><?xml version="1.0" encoding="utf-8"?>
<ds:datastoreItem xmlns:ds="http://schemas.openxmlformats.org/officeDocument/2006/customXml" ds:itemID="{99AD3E35-95F2-4E5B-BF6A-F72EC44A35E4}">
  <ds:schemaRefs>
    <ds:schemaRef ds:uri="ESRI.ArcGIS.Mapping.OfficeIntegration.PowerPointInfo"/>
  </ds:schemaRefs>
</ds:datastoreItem>
</file>

<file path=customXml/itemProps44.xml><?xml version="1.0" encoding="utf-8"?>
<ds:datastoreItem xmlns:ds="http://schemas.openxmlformats.org/officeDocument/2006/customXml" ds:itemID="{B4436520-5EF6-4BA7-A81E-E8C542B9ADC8}">
  <ds:schemaRefs>
    <ds:schemaRef ds:uri="ESRI.ArcGIS.Mapping.OfficeIntegration.PowerPointInfo"/>
  </ds:schemaRefs>
</ds:datastoreItem>
</file>

<file path=customXml/itemProps45.xml><?xml version="1.0" encoding="utf-8"?>
<ds:datastoreItem xmlns:ds="http://schemas.openxmlformats.org/officeDocument/2006/customXml" ds:itemID="{8B9B4840-BB37-49B9-82E4-2E812363233D}">
  <ds:schemaRefs>
    <ds:schemaRef ds:uri="ESRI.ArcGIS.Mapping.OfficeIntegration.PowerPointInfo"/>
  </ds:schemaRefs>
</ds:datastoreItem>
</file>

<file path=customXml/itemProps46.xml><?xml version="1.0" encoding="utf-8"?>
<ds:datastoreItem xmlns:ds="http://schemas.openxmlformats.org/officeDocument/2006/customXml" ds:itemID="{A208FFC9-3054-4DDB-89CF-5FB387CA0185}">
  <ds:schemaRefs>
    <ds:schemaRef ds:uri="ESRI.ArcGIS.Mapping.OfficeIntegration.PowerPointInfo"/>
  </ds:schemaRefs>
</ds:datastoreItem>
</file>

<file path=customXml/itemProps47.xml><?xml version="1.0" encoding="utf-8"?>
<ds:datastoreItem xmlns:ds="http://schemas.openxmlformats.org/officeDocument/2006/customXml" ds:itemID="{87130005-2E44-4E77-B447-DE21689977C2}">
  <ds:schemaRefs>
    <ds:schemaRef ds:uri="ESRI.ArcGIS.Mapping.OfficeIntegration.PowerPointInfo"/>
  </ds:schemaRefs>
</ds:datastoreItem>
</file>

<file path=customXml/itemProps48.xml><?xml version="1.0" encoding="utf-8"?>
<ds:datastoreItem xmlns:ds="http://schemas.openxmlformats.org/officeDocument/2006/customXml" ds:itemID="{FB379D58-5476-4449-B35E-82F8CB6CA50E}">
  <ds:schemaRefs>
    <ds:schemaRef ds:uri="ESRI.ArcGIS.Mapping.OfficeIntegration.PowerPointInfo"/>
  </ds:schemaRefs>
</ds:datastoreItem>
</file>

<file path=customXml/itemProps49.xml><?xml version="1.0" encoding="utf-8"?>
<ds:datastoreItem xmlns:ds="http://schemas.openxmlformats.org/officeDocument/2006/customXml" ds:itemID="{9D595364-EE80-478A-AA43-44CFE1030C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ffa91fb-a0ff-4ac5-b2db-65c790d184a4"/>
    <ds:schemaRef ds:uri="http://schemas.microsoft.com/sharepoint.v3"/>
    <ds:schemaRef ds:uri="http://schemas.microsoft.com/sharepoint/v3/fields"/>
    <ds:schemaRef ds:uri="252d68ca-943d-46be-915c-eaec45dd38c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C540B2DD-877D-43AC-B5FA-1D3793B55133}">
  <ds:schemaRefs>
    <ds:schemaRef ds:uri="ESRI.ArcGIS.Mapping.OfficeIntegration.PowerPointInfo"/>
  </ds:schemaRefs>
</ds:datastoreItem>
</file>

<file path=customXml/itemProps50.xml><?xml version="1.0" encoding="utf-8"?>
<ds:datastoreItem xmlns:ds="http://schemas.openxmlformats.org/officeDocument/2006/customXml" ds:itemID="{A0F6ACDE-B822-4262-A8CA-49F271214DB5}">
  <ds:schemaRefs>
    <ds:schemaRef ds:uri="ESRI.ArcGIS.Mapping.OfficeIntegration.PowerPointInfo"/>
  </ds:schemaRefs>
</ds:datastoreItem>
</file>

<file path=customXml/itemProps51.xml><?xml version="1.0" encoding="utf-8"?>
<ds:datastoreItem xmlns:ds="http://schemas.openxmlformats.org/officeDocument/2006/customXml" ds:itemID="{E96A5BC3-0B9D-4433-A9F5-66BF7FAB26DF}">
  <ds:schemaRefs>
    <ds:schemaRef ds:uri="ESRI.ArcGIS.Mapping.OfficeIntegration.PowerPointInfo"/>
  </ds:schemaRefs>
</ds:datastoreItem>
</file>

<file path=customXml/itemProps52.xml><?xml version="1.0" encoding="utf-8"?>
<ds:datastoreItem xmlns:ds="http://schemas.openxmlformats.org/officeDocument/2006/customXml" ds:itemID="{E6ADC453-FC1C-428E-8004-3730437F4046}">
  <ds:schemaRefs>
    <ds:schemaRef ds:uri="ESRI.ArcGIS.Mapping.OfficeIntegration.PowerPointInfo"/>
  </ds:schemaRefs>
</ds:datastoreItem>
</file>

<file path=customXml/itemProps53.xml><?xml version="1.0" encoding="utf-8"?>
<ds:datastoreItem xmlns:ds="http://schemas.openxmlformats.org/officeDocument/2006/customXml" ds:itemID="{F6187EDC-88B1-486A-9292-D079FC39F38E}">
  <ds:schemaRefs>
    <ds:schemaRef ds:uri="ESRI.ArcGIS.Mapping.OfficeIntegration.PowerPointInfo"/>
  </ds:schemaRefs>
</ds:datastoreItem>
</file>

<file path=customXml/itemProps54.xml><?xml version="1.0" encoding="utf-8"?>
<ds:datastoreItem xmlns:ds="http://schemas.openxmlformats.org/officeDocument/2006/customXml" ds:itemID="{3CF62D35-958B-40D6-83E4-A2AA8A515E3D}">
  <ds:schemaRefs>
    <ds:schemaRef ds:uri="ESRI.ArcGIS.Mapping.OfficeIntegration.PowerPointInfo"/>
  </ds:schemaRefs>
</ds:datastoreItem>
</file>

<file path=customXml/itemProps55.xml><?xml version="1.0" encoding="utf-8"?>
<ds:datastoreItem xmlns:ds="http://schemas.openxmlformats.org/officeDocument/2006/customXml" ds:itemID="{FAC14F73-FC14-4EA8-AA7C-5E5783401762}">
  <ds:schemaRefs>
    <ds:schemaRef ds:uri="ESRI.ArcGIS.Mapping.OfficeIntegration.PowerPointInfo"/>
  </ds:schemaRefs>
</ds:datastoreItem>
</file>

<file path=customXml/itemProps56.xml><?xml version="1.0" encoding="utf-8"?>
<ds:datastoreItem xmlns:ds="http://schemas.openxmlformats.org/officeDocument/2006/customXml" ds:itemID="{4949311A-F708-4C7B-8CAE-B45ABAD42FEE}">
  <ds:schemaRefs>
    <ds:schemaRef ds:uri="ESRI.ArcGIS.Mapping.OfficeIntegration.PowerPointInfo"/>
  </ds:schemaRefs>
</ds:datastoreItem>
</file>

<file path=customXml/itemProps57.xml><?xml version="1.0" encoding="utf-8"?>
<ds:datastoreItem xmlns:ds="http://schemas.openxmlformats.org/officeDocument/2006/customXml" ds:itemID="{A366C1F4-E902-40B4-8B48-A6B5BC602E7F}">
  <ds:schemaRefs>
    <ds:schemaRef ds:uri="ESRI.ArcGIS.Mapping.OfficeIntegration.PowerPointInfo"/>
  </ds:schemaRefs>
</ds:datastoreItem>
</file>

<file path=customXml/itemProps58.xml><?xml version="1.0" encoding="utf-8"?>
<ds:datastoreItem xmlns:ds="http://schemas.openxmlformats.org/officeDocument/2006/customXml" ds:itemID="{335E2FD9-643A-4556-9475-D598DD9A6A03}">
  <ds:schemaRefs>
    <ds:schemaRef ds:uri="ESRI.ArcGIS.Mapping.OfficeIntegration.PowerPointInfo"/>
  </ds:schemaRefs>
</ds:datastoreItem>
</file>

<file path=customXml/itemProps59.xml><?xml version="1.0" encoding="utf-8"?>
<ds:datastoreItem xmlns:ds="http://schemas.openxmlformats.org/officeDocument/2006/customXml" ds:itemID="{DC5CB9D2-D9E1-4DA5-8C18-391B2D50F4BB}">
  <ds:schemaRefs>
    <ds:schemaRef ds:uri="ESRI.ArcGIS.Mapping.OfficeIntegration.PowerPointInfo"/>
  </ds:schemaRefs>
</ds:datastoreItem>
</file>

<file path=customXml/itemProps6.xml><?xml version="1.0" encoding="utf-8"?>
<ds:datastoreItem xmlns:ds="http://schemas.openxmlformats.org/officeDocument/2006/customXml" ds:itemID="{29AE34D6-0377-40A5-9A80-879226A3D182}">
  <ds:schemaRefs>
    <ds:schemaRef ds:uri="ESRI.ArcGIS.Mapping.OfficeIntegration.PowerPointInfo"/>
  </ds:schemaRefs>
</ds:datastoreItem>
</file>

<file path=customXml/itemProps60.xml><?xml version="1.0" encoding="utf-8"?>
<ds:datastoreItem xmlns:ds="http://schemas.openxmlformats.org/officeDocument/2006/customXml" ds:itemID="{F22D92BF-7CAB-41AD-A46C-C34B72A65495}">
  <ds:schemaRefs>
    <ds:schemaRef ds:uri="ESRI.ArcGIS.Mapping.OfficeIntegration.PowerPointInfo"/>
  </ds:schemaRefs>
</ds:datastoreItem>
</file>

<file path=customXml/itemProps61.xml><?xml version="1.0" encoding="utf-8"?>
<ds:datastoreItem xmlns:ds="http://schemas.openxmlformats.org/officeDocument/2006/customXml" ds:itemID="{9B7F16DB-973A-4CEB-A6F5-7AA3DC7C81F3}">
  <ds:schemaRefs>
    <ds:schemaRef ds:uri="ESRI.ArcGIS.Mapping.OfficeIntegration.PowerPointInfo"/>
  </ds:schemaRefs>
</ds:datastoreItem>
</file>

<file path=customXml/itemProps62.xml><?xml version="1.0" encoding="utf-8"?>
<ds:datastoreItem xmlns:ds="http://schemas.openxmlformats.org/officeDocument/2006/customXml" ds:itemID="{C4B36514-E178-45C0-ACA7-0BCBC114B8AB}">
  <ds:schemaRefs>
    <ds:schemaRef ds:uri="ESRI.ArcGIS.Mapping.OfficeIntegration.PowerPointInfo"/>
  </ds:schemaRefs>
</ds:datastoreItem>
</file>

<file path=customXml/itemProps63.xml><?xml version="1.0" encoding="utf-8"?>
<ds:datastoreItem xmlns:ds="http://schemas.openxmlformats.org/officeDocument/2006/customXml" ds:itemID="{CA576CB0-5424-4B8A-981E-F7D2F2B0B94E}">
  <ds:schemaRefs>
    <ds:schemaRef ds:uri="ESRI.ArcGIS.Mapping.OfficeIntegration.PowerPointInfo"/>
  </ds:schemaRefs>
</ds:datastoreItem>
</file>

<file path=customXml/itemProps64.xml><?xml version="1.0" encoding="utf-8"?>
<ds:datastoreItem xmlns:ds="http://schemas.openxmlformats.org/officeDocument/2006/customXml" ds:itemID="{1656D1F2-B86C-42BF-A622-0F5F4B7F75BC}">
  <ds:schemaRefs>
    <ds:schemaRef ds:uri="ESRI.ArcGIS.Mapping.OfficeIntegration.PowerPointInfo"/>
  </ds:schemaRefs>
</ds:datastoreItem>
</file>

<file path=customXml/itemProps65.xml><?xml version="1.0" encoding="utf-8"?>
<ds:datastoreItem xmlns:ds="http://schemas.openxmlformats.org/officeDocument/2006/customXml" ds:itemID="{1811FF76-2B8E-4F17-BFB9-C9CA837B5BE3}">
  <ds:schemaRefs>
    <ds:schemaRef ds:uri="ESRI.ArcGIS.Mapping.OfficeIntegration.PowerPointInfo"/>
  </ds:schemaRefs>
</ds:datastoreItem>
</file>

<file path=customXml/itemProps66.xml><?xml version="1.0" encoding="utf-8"?>
<ds:datastoreItem xmlns:ds="http://schemas.openxmlformats.org/officeDocument/2006/customXml" ds:itemID="{1BA2F406-4FB5-468E-B71F-476A4158727F}">
  <ds:schemaRefs>
    <ds:schemaRef ds:uri="ESRI.ArcGIS.Mapping.OfficeIntegration.PowerPointInfo"/>
  </ds:schemaRefs>
</ds:datastoreItem>
</file>

<file path=customXml/itemProps67.xml><?xml version="1.0" encoding="utf-8"?>
<ds:datastoreItem xmlns:ds="http://schemas.openxmlformats.org/officeDocument/2006/customXml" ds:itemID="{578B97E9-C6AB-4D33-B0C8-B0C58B22AE40}">
  <ds:schemaRefs>
    <ds:schemaRef ds:uri="ESRI.ArcGIS.Mapping.OfficeIntegration.PowerPointInfo"/>
  </ds:schemaRefs>
</ds:datastoreItem>
</file>

<file path=customXml/itemProps68.xml><?xml version="1.0" encoding="utf-8"?>
<ds:datastoreItem xmlns:ds="http://schemas.openxmlformats.org/officeDocument/2006/customXml" ds:itemID="{EE8BE14D-372F-4D7B-A458-32FE806AAA87}">
  <ds:schemaRefs>
    <ds:schemaRef ds:uri="ESRI.ArcGIS.Mapping.OfficeIntegration.PowerPointInfo"/>
  </ds:schemaRefs>
</ds:datastoreItem>
</file>

<file path=customXml/itemProps7.xml><?xml version="1.0" encoding="utf-8"?>
<ds:datastoreItem xmlns:ds="http://schemas.openxmlformats.org/officeDocument/2006/customXml" ds:itemID="{64F3D487-EF1C-4122-8370-03B34755EE5B}">
  <ds:schemaRefs>
    <ds:schemaRef ds:uri="ESRI.ArcGIS.Mapping.OfficeIntegration.PowerPointInfo"/>
  </ds:schemaRefs>
</ds:datastoreItem>
</file>

<file path=customXml/itemProps8.xml><?xml version="1.0" encoding="utf-8"?>
<ds:datastoreItem xmlns:ds="http://schemas.openxmlformats.org/officeDocument/2006/customXml" ds:itemID="{A6B10FFE-EBAD-4D05-ABEF-31424D1D06C1}">
  <ds:schemaRefs>
    <ds:schemaRef ds:uri="ESRI.ArcGIS.Mapping.OfficeIntegration.PowerPointInfo"/>
  </ds:schemaRefs>
</ds:datastoreItem>
</file>

<file path=customXml/itemProps9.xml><?xml version="1.0" encoding="utf-8"?>
<ds:datastoreItem xmlns:ds="http://schemas.openxmlformats.org/officeDocument/2006/customXml" ds:itemID="{FE9C2893-3A15-449D-965E-CD54D23646B3}">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
  <TotalTime>35525</TotalTime>
  <Words>3681</Words>
  <Application>Microsoft Office PowerPoint</Application>
  <PresentationFormat>Widescreen</PresentationFormat>
  <Paragraphs>457</Paragraphs>
  <Slides>53</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53</vt:i4>
      </vt:variant>
    </vt:vector>
  </HeadingPairs>
  <TitlesOfParts>
    <vt:vector size="59" baseType="lpstr">
      <vt:lpstr>Arial</vt:lpstr>
      <vt:lpstr>Calibri</vt:lpstr>
      <vt:lpstr>Calibri Light</vt:lpstr>
      <vt:lpstr>Courier New</vt:lpstr>
      <vt:lpstr>Wingdings</vt:lpstr>
      <vt:lpstr>Retrospect</vt:lpstr>
      <vt:lpstr>How the Facility Registry Service Supports E-Enterprise</vt:lpstr>
      <vt:lpstr>What is the Facility Registry Service?</vt:lpstr>
      <vt:lpstr>Facility Information is Key</vt:lpstr>
      <vt:lpstr>Facility Information is Key</vt:lpstr>
      <vt:lpstr>What is the Facility Registry Service?</vt:lpstr>
      <vt:lpstr>What Does FRS DO?</vt:lpstr>
      <vt:lpstr>A FRS Registry Record is Composed of</vt:lpstr>
      <vt:lpstr>FRS Registry Record Structure</vt:lpstr>
      <vt:lpstr>What Information is in the FRS Registry Record?</vt:lpstr>
      <vt:lpstr>Expanded EPA FRS Data Model Reflects Programs’ Reporting Requirements </vt:lpstr>
      <vt:lpstr>FRS Sub-Facility Data</vt:lpstr>
      <vt:lpstr>FRS by the Numbers</vt:lpstr>
      <vt:lpstr>How is the FRS Registry Record Populated?</vt:lpstr>
      <vt:lpstr>Registry Record Population Overview</vt:lpstr>
      <vt:lpstr>Registry Record Population Overview</vt:lpstr>
      <vt:lpstr>FRS Geocoding</vt:lpstr>
      <vt:lpstr>Registry Record Population Overview</vt:lpstr>
      <vt:lpstr>Standardization and Validation</vt:lpstr>
      <vt:lpstr>Data Standardization Example</vt:lpstr>
      <vt:lpstr>Data Validation</vt:lpstr>
      <vt:lpstr>DQ Code Values</vt:lpstr>
      <vt:lpstr>Registry Record Population Overview</vt:lpstr>
      <vt:lpstr>FRS Linking</vt:lpstr>
      <vt:lpstr>Registry Record Population Overview</vt:lpstr>
      <vt:lpstr>Registry Table Updates</vt:lpstr>
      <vt:lpstr>Updates to the Registry Record</vt:lpstr>
      <vt:lpstr>Managing FRS Data with FLA</vt:lpstr>
      <vt:lpstr>Facility Linkage Application (FLA)</vt:lpstr>
      <vt:lpstr>FLA Roles</vt:lpstr>
      <vt:lpstr>FLA Capabilities</vt:lpstr>
      <vt:lpstr>FLA Used as Part of Error Correction Process</vt:lpstr>
      <vt:lpstr>How does FRS Support E-Enterprise?</vt:lpstr>
      <vt:lpstr>FRS and E-Enterprise</vt:lpstr>
      <vt:lpstr>Facility Team: Component of E-Enterprise</vt:lpstr>
      <vt:lpstr>2017 Integrated Facility Pilot</vt:lpstr>
      <vt:lpstr>Implementing Pilot Services Changes: How FRS Facility Attributes are Populated</vt:lpstr>
      <vt:lpstr>Applying Partner Data to FRS Facility Records</vt:lpstr>
      <vt:lpstr>Applying Partner Data to FRS Facility Records</vt:lpstr>
      <vt:lpstr>RIDEM Incorporated FRS Data Into Publicly-Available Site Search</vt:lpstr>
      <vt:lpstr>How Do I Get Involved?</vt:lpstr>
      <vt:lpstr>Use FRS</vt:lpstr>
      <vt:lpstr>Provide Your Data to FRS</vt:lpstr>
      <vt:lpstr>Use the FRS API</vt:lpstr>
      <vt:lpstr>Register as an FRS Data Steward</vt:lpstr>
      <vt:lpstr>Participate in E-Enterprise Integrated Facility Team </vt:lpstr>
      <vt:lpstr>Participate In a Pilot</vt:lpstr>
      <vt:lpstr>Participate In a Pilot</vt:lpstr>
      <vt:lpstr>What Does Pilot Participation Entail?</vt:lpstr>
      <vt:lpstr>Participate in an Integrated Facility Team Work Stream</vt:lpstr>
      <vt:lpstr>Contact the Integrated Facility Co-Chairs</vt:lpstr>
      <vt:lpstr>Find Us in the Exhibit Space</vt:lpstr>
      <vt:lpstr>Attend the Shared Services Concurrent Session</vt:lpstr>
      <vt:lpstr>Questions?  Thank You!</vt:lpstr>
    </vt:vector>
  </TitlesOfParts>
  <Company>CGI Federal,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Facility IPT</dc:title>
  <dc:creator>Lyshevski, Lydia (CGI Federal)</dc:creator>
  <cp:lastModifiedBy>Smiley, Susan</cp:lastModifiedBy>
  <cp:revision>618</cp:revision>
  <cp:lastPrinted>2018-10-16T19:00:32Z</cp:lastPrinted>
  <dcterms:created xsi:type="dcterms:W3CDTF">2016-07-15T13:50:16Z</dcterms:created>
  <dcterms:modified xsi:type="dcterms:W3CDTF">2018-10-16T19:00:43Z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0x01010074FBB602A7D5F44ABA7C6D8F8AD37D50</vt:lpwstr>
  </property>
  <property fmtid="{D5CDD505-2E9C-101B-9397-08002B2CF9AE}" pid="3" name="TaxKeyword">
    <vt:lpwstr/>
  </property>
  <property fmtid="{D5CDD505-2E9C-101B-9397-08002B2CF9AE}" pid="4" name="Document Type">
    <vt:lpwstr/>
  </property>
  <property fmtid="{D5CDD505-2E9C-101B-9397-08002B2CF9AE}" pid="5" name="EPA Subject">
    <vt:lpwstr/>
  </property>
</Properties>
</file>