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CB3A8AA-38A5-495F-8B1F-A77DC8A3630A}" v="41" dt="2018-10-13T18:25:00.73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05" autoAdjust="0"/>
    <p:restoredTop sz="83391" autoAdjust="0"/>
  </p:normalViewPr>
  <p:slideViewPr>
    <p:cSldViewPr snapToGrid="0">
      <p:cViewPr varScale="1">
        <p:scale>
          <a:sx n="92" d="100"/>
          <a:sy n="92" d="100"/>
        </p:scale>
        <p:origin x="516" y="96"/>
      </p:cViewPr>
      <p:guideLst/>
    </p:cSldViewPr>
  </p:slideViewPr>
  <p:notesTextViewPr>
    <p:cViewPr>
      <p:scale>
        <a:sx n="1" d="1"/>
        <a:sy n="1" d="1"/>
      </p:scale>
      <p:origin x="0" y="-438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leckler, Eric" userId="34240167-9111-4284-b381-37a1350043f4" providerId="ADAL" clId="{8CB3A8AA-38A5-495F-8B1F-A77DC8A3630A}"/>
    <pc:docChg chg="undo custSel addSld delSld modSld sldOrd">
      <pc:chgData name="Cleckler, Eric" userId="34240167-9111-4284-b381-37a1350043f4" providerId="ADAL" clId="{8CB3A8AA-38A5-495F-8B1F-A77DC8A3630A}" dt="2018-10-13T18:36:43.530" v="3277" actId="20577"/>
      <pc:docMkLst>
        <pc:docMk/>
      </pc:docMkLst>
      <pc:sldChg chg="addSp delSp modSp">
        <pc:chgData name="Cleckler, Eric" userId="34240167-9111-4284-b381-37a1350043f4" providerId="ADAL" clId="{8CB3A8AA-38A5-495F-8B1F-A77DC8A3630A}" dt="2018-10-13T17:51:44.630" v="681" actId="478"/>
        <pc:sldMkLst>
          <pc:docMk/>
          <pc:sldMk cId="807202572" sldId="256"/>
        </pc:sldMkLst>
        <pc:spChg chg="mod">
          <ac:chgData name="Cleckler, Eric" userId="34240167-9111-4284-b381-37a1350043f4" providerId="ADAL" clId="{8CB3A8AA-38A5-495F-8B1F-A77DC8A3630A}" dt="2018-10-13T17:51:00.927" v="677" actId="27636"/>
          <ac:spMkLst>
            <pc:docMk/>
            <pc:sldMk cId="807202572" sldId="256"/>
            <ac:spMk id="3" creationId="{97E5DAD8-D25B-446F-9CCE-62DEF33A0DE0}"/>
          </ac:spMkLst>
        </pc:spChg>
        <pc:spChg chg="add del mod">
          <ac:chgData name="Cleckler, Eric" userId="34240167-9111-4284-b381-37a1350043f4" providerId="ADAL" clId="{8CB3A8AA-38A5-495F-8B1F-A77DC8A3630A}" dt="2018-10-13T17:51:44.630" v="681" actId="478"/>
          <ac:spMkLst>
            <pc:docMk/>
            <pc:sldMk cId="807202572" sldId="256"/>
            <ac:spMk id="6" creationId="{55095C0A-742A-47F6-85BF-30796B9C9594}"/>
          </ac:spMkLst>
        </pc:spChg>
        <pc:picChg chg="mod">
          <ac:chgData name="Cleckler, Eric" userId="34240167-9111-4284-b381-37a1350043f4" providerId="ADAL" clId="{8CB3A8AA-38A5-495F-8B1F-A77DC8A3630A}" dt="2018-10-13T17:48:36.513" v="500" actId="1076"/>
          <ac:picMkLst>
            <pc:docMk/>
            <pc:sldMk cId="807202572" sldId="256"/>
            <ac:picMk id="5" creationId="{E2ACF1EF-CC5E-4341-879D-88EC2B19330B}"/>
          </ac:picMkLst>
        </pc:picChg>
      </pc:sldChg>
      <pc:sldChg chg="modSp modNotesTx">
        <pc:chgData name="Cleckler, Eric" userId="34240167-9111-4284-b381-37a1350043f4" providerId="ADAL" clId="{8CB3A8AA-38A5-495F-8B1F-A77DC8A3630A}" dt="2018-10-13T18:14:13.651" v="775" actId="20577"/>
        <pc:sldMkLst>
          <pc:docMk/>
          <pc:sldMk cId="1845479888" sldId="257"/>
        </pc:sldMkLst>
        <pc:spChg chg="mod">
          <ac:chgData name="Cleckler, Eric" userId="34240167-9111-4284-b381-37a1350043f4" providerId="ADAL" clId="{8CB3A8AA-38A5-495F-8B1F-A77DC8A3630A}" dt="2018-10-13T17:40:39.344" v="12" actId="6549"/>
          <ac:spMkLst>
            <pc:docMk/>
            <pc:sldMk cId="1845479888" sldId="257"/>
            <ac:spMk id="3" creationId="{839B40AF-13FC-492C-A8AF-FA20C4BA721F}"/>
          </ac:spMkLst>
        </pc:spChg>
      </pc:sldChg>
      <pc:sldChg chg="addSp delSp modSp modAnim modNotesTx">
        <pc:chgData name="Cleckler, Eric" userId="34240167-9111-4284-b381-37a1350043f4" providerId="ADAL" clId="{8CB3A8AA-38A5-495F-8B1F-A77DC8A3630A}" dt="2018-10-13T18:17:24.655" v="1191" actId="20577"/>
        <pc:sldMkLst>
          <pc:docMk/>
          <pc:sldMk cId="3378868292" sldId="258"/>
        </pc:sldMkLst>
        <pc:picChg chg="add del mod">
          <ac:chgData name="Cleckler, Eric" userId="34240167-9111-4284-b381-37a1350043f4" providerId="ADAL" clId="{8CB3A8AA-38A5-495F-8B1F-A77DC8A3630A}" dt="2018-10-13T17:32:08.251" v="1" actId="931"/>
          <ac:picMkLst>
            <pc:docMk/>
            <pc:sldMk cId="3378868292" sldId="258"/>
            <ac:picMk id="5" creationId="{EB4981E8-9EB9-4A4E-A2CA-CD419400141F}"/>
          </ac:picMkLst>
        </pc:picChg>
      </pc:sldChg>
      <pc:sldChg chg="addSp modSp add del ord modTransition modNotesTx">
        <pc:chgData name="Cleckler, Eric" userId="34240167-9111-4284-b381-37a1350043f4" providerId="ADAL" clId="{8CB3A8AA-38A5-495F-8B1F-A77DC8A3630A}" dt="2018-10-13T18:19:52.210" v="1583" actId="20577"/>
        <pc:sldMkLst>
          <pc:docMk/>
          <pc:sldMk cId="3283498111" sldId="259"/>
        </pc:sldMkLst>
        <pc:picChg chg="add mod">
          <ac:chgData name="Cleckler, Eric" userId="34240167-9111-4284-b381-37a1350043f4" providerId="ADAL" clId="{8CB3A8AA-38A5-495F-8B1F-A77DC8A3630A}" dt="2018-10-13T17:32:24.231" v="3" actId="931"/>
          <ac:picMkLst>
            <pc:docMk/>
            <pc:sldMk cId="3283498111" sldId="259"/>
            <ac:picMk id="3" creationId="{688362B4-E279-4D35-B888-DBBE5FC7AB10}"/>
          </ac:picMkLst>
        </pc:picChg>
      </pc:sldChg>
      <pc:sldChg chg="addSp modSp add modNotesTx">
        <pc:chgData name="Cleckler, Eric" userId="34240167-9111-4284-b381-37a1350043f4" providerId="ADAL" clId="{8CB3A8AA-38A5-495F-8B1F-A77DC8A3630A}" dt="2018-10-13T18:20:12.939" v="1591" actId="20577"/>
        <pc:sldMkLst>
          <pc:docMk/>
          <pc:sldMk cId="4037101326" sldId="260"/>
        </pc:sldMkLst>
        <pc:picChg chg="add mod">
          <ac:chgData name="Cleckler, Eric" userId="34240167-9111-4284-b381-37a1350043f4" providerId="ADAL" clId="{8CB3A8AA-38A5-495F-8B1F-A77DC8A3630A}" dt="2018-10-13T17:39:15.348" v="9"/>
          <ac:picMkLst>
            <pc:docMk/>
            <pc:sldMk cId="4037101326" sldId="260"/>
            <ac:picMk id="3" creationId="{D894900C-B6DE-4ED1-A974-44DAF9F56ACC}"/>
          </ac:picMkLst>
        </pc:picChg>
      </pc:sldChg>
      <pc:sldChg chg="modSp add ord modAnim modNotesTx">
        <pc:chgData name="Cleckler, Eric" userId="34240167-9111-4284-b381-37a1350043f4" providerId="ADAL" clId="{8CB3A8AA-38A5-495F-8B1F-A77DC8A3630A}" dt="2018-10-13T18:36:43.530" v="3277" actId="20577"/>
        <pc:sldMkLst>
          <pc:docMk/>
          <pc:sldMk cId="1841678395" sldId="261"/>
        </pc:sldMkLst>
        <pc:spChg chg="mod">
          <ac:chgData name="Cleckler, Eric" userId="34240167-9111-4284-b381-37a1350043f4" providerId="ADAL" clId="{8CB3A8AA-38A5-495F-8B1F-A77DC8A3630A}" dt="2018-10-13T17:40:49.438" v="19" actId="20577"/>
          <ac:spMkLst>
            <pc:docMk/>
            <pc:sldMk cId="1841678395" sldId="261"/>
            <ac:spMk id="2" creationId="{F0C54487-EFD6-4FB0-9FE1-CBFBC9AA1A6F}"/>
          </ac:spMkLst>
        </pc:spChg>
        <pc:spChg chg="mod">
          <ac:chgData name="Cleckler, Eric" userId="34240167-9111-4284-b381-37a1350043f4" providerId="ADAL" clId="{8CB3A8AA-38A5-495F-8B1F-A77DC8A3630A}" dt="2018-10-13T17:44:10.789" v="296" actId="14100"/>
          <ac:spMkLst>
            <pc:docMk/>
            <pc:sldMk cId="1841678395" sldId="261"/>
            <ac:spMk id="3" creationId="{839B40AF-13FC-492C-A8AF-FA20C4BA721F}"/>
          </ac:spMkLst>
        </pc:spChg>
      </pc:sldChg>
      <pc:sldChg chg="modSp add modAnim modNotesTx">
        <pc:chgData name="Cleckler, Eric" userId="34240167-9111-4284-b381-37a1350043f4" providerId="ADAL" clId="{8CB3A8AA-38A5-495F-8B1F-A77DC8A3630A}" dt="2018-10-13T18:30:32.262" v="3129" actId="20577"/>
        <pc:sldMkLst>
          <pc:docMk/>
          <pc:sldMk cId="3040636392" sldId="262"/>
        </pc:sldMkLst>
        <pc:spChg chg="mod">
          <ac:chgData name="Cleckler, Eric" userId="34240167-9111-4284-b381-37a1350043f4" providerId="ADAL" clId="{8CB3A8AA-38A5-495F-8B1F-A77DC8A3630A}" dt="2018-10-13T17:45:13.222" v="316" actId="20577"/>
          <ac:spMkLst>
            <pc:docMk/>
            <pc:sldMk cId="3040636392" sldId="262"/>
            <ac:spMk id="2" creationId="{F0C54487-EFD6-4FB0-9FE1-CBFBC9AA1A6F}"/>
          </ac:spMkLst>
        </pc:spChg>
        <pc:spChg chg="mod">
          <ac:chgData name="Cleckler, Eric" userId="34240167-9111-4284-b381-37a1350043f4" providerId="ADAL" clId="{8CB3A8AA-38A5-495F-8B1F-A77DC8A3630A}" dt="2018-10-13T18:24:28.825" v="2196" actId="20577"/>
          <ac:spMkLst>
            <pc:docMk/>
            <pc:sldMk cId="3040636392" sldId="262"/>
            <ac:spMk id="3" creationId="{839B40AF-13FC-492C-A8AF-FA20C4BA721F}"/>
          </ac:spMkLst>
        </pc:spChg>
      </pc:sldChg>
      <pc:sldChg chg="delSp add ord">
        <pc:chgData name="Cleckler, Eric" userId="34240167-9111-4284-b381-37a1350043f4" providerId="ADAL" clId="{8CB3A8AA-38A5-495F-8B1F-A77DC8A3630A}" dt="2018-10-13T17:51:40.446" v="680" actId="478"/>
        <pc:sldMkLst>
          <pc:docMk/>
          <pc:sldMk cId="1450662112" sldId="263"/>
        </pc:sldMkLst>
        <pc:spChg chg="del">
          <ac:chgData name="Cleckler, Eric" userId="34240167-9111-4284-b381-37a1350043f4" providerId="ADAL" clId="{8CB3A8AA-38A5-495F-8B1F-A77DC8A3630A}" dt="2018-10-13T17:51:40.446" v="680" actId="478"/>
          <ac:spMkLst>
            <pc:docMk/>
            <pc:sldMk cId="1450662112" sldId="263"/>
            <ac:spMk id="6" creationId="{55095C0A-742A-47F6-85BF-30796B9C9594}"/>
          </ac:spMkLst>
        </pc:spChg>
      </pc:sldChg>
      <pc:sldChg chg="modSp add del">
        <pc:chgData name="Cleckler, Eric" userId="34240167-9111-4284-b381-37a1350043f4" providerId="ADAL" clId="{8CB3A8AA-38A5-495F-8B1F-A77DC8A3630A}" dt="2018-10-13T17:47:28.362" v="492" actId="2696"/>
        <pc:sldMkLst>
          <pc:docMk/>
          <pc:sldMk cId="4126065940" sldId="263"/>
        </pc:sldMkLst>
        <pc:spChg chg="mod">
          <ac:chgData name="Cleckler, Eric" userId="34240167-9111-4284-b381-37a1350043f4" providerId="ADAL" clId="{8CB3A8AA-38A5-495F-8B1F-A77DC8A3630A}" dt="2018-10-13T17:47:17.144" v="491" actId="20577"/>
          <ac:spMkLst>
            <pc:docMk/>
            <pc:sldMk cId="4126065940" sldId="263"/>
            <ac:spMk id="2" creationId="{F0C54487-EFD6-4FB0-9FE1-CBFBC9AA1A6F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3958FC-A5BB-48A2-8EA7-C4F3F71EDF04}" type="datetimeFigureOut">
              <a:rPr lang="en-US" smtClean="0"/>
              <a:t>10/13/2018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753935-E5D6-45B3-BF44-D867A8375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1087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Why did we do this?</a:t>
            </a:r>
          </a:p>
          <a:p>
            <a:r>
              <a:rPr lang="en-US" dirty="0"/>
              <a:t>How did we do this?</a:t>
            </a:r>
          </a:p>
          <a:p>
            <a:r>
              <a:rPr lang="en-US" dirty="0"/>
              <a:t>What did we learn?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753935-E5D6-45B3-BF44-D867A837500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8866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Budgets shrinking</a:t>
            </a:r>
          </a:p>
          <a:p>
            <a:r>
              <a:rPr lang="en-US" dirty="0"/>
              <a:t>Work growing</a:t>
            </a:r>
          </a:p>
          <a:p>
            <a:r>
              <a:rPr lang="en-US" dirty="0"/>
              <a:t>CLICK</a:t>
            </a:r>
          </a:p>
          <a:p>
            <a:r>
              <a:rPr lang="en-US" dirty="0"/>
              <a:t>Electronic processes, when done right, can be more efficient than paper.</a:t>
            </a:r>
          </a:p>
          <a:p>
            <a:r>
              <a:rPr lang="en-US" dirty="0"/>
              <a:t>Dept started journey to being paperless mid-to-late 90s.</a:t>
            </a:r>
          </a:p>
          <a:p>
            <a:r>
              <a:rPr lang="en-US" dirty="0"/>
              <a:t>CLICK</a:t>
            </a:r>
          </a:p>
          <a:p>
            <a:r>
              <a:rPr lang="en-US" dirty="0"/>
              <a:t>Next step in that journey is electronic inspections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753935-E5D6-45B3-BF44-D867A837500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9056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Having inspectors in the field recording what they see and moving to the next site would be more efficient than</a:t>
            </a:r>
          </a:p>
          <a:p>
            <a:r>
              <a:rPr lang="en-US" dirty="0"/>
              <a:t>CLICK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753935-E5D6-45B3-BF44-D867A837500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9723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Having inspectors write down what they see and then come back to the office to do paperwork describing what they saw.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753935-E5D6-45B3-BF44-D867A837500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3681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2014 when decided to do electronic inspections</a:t>
            </a:r>
          </a:p>
          <a:p>
            <a:r>
              <a:rPr lang="en-US" dirty="0"/>
              <a:t>CLICK</a:t>
            </a:r>
          </a:p>
          <a:p>
            <a:r>
              <a:rPr lang="en-US" dirty="0"/>
              <a:t>Considered 3 methods of acquiring software</a:t>
            </a:r>
          </a:p>
          <a:p>
            <a:r>
              <a:rPr lang="en-US" dirty="0"/>
              <a:t>CLICK</a:t>
            </a:r>
          </a:p>
          <a:p>
            <a:r>
              <a:rPr lang="en-US" dirty="0"/>
              <a:t>Windsor</a:t>
            </a:r>
          </a:p>
          <a:p>
            <a:r>
              <a:rPr lang="en-US" dirty="0"/>
              <a:t>Spent a year researching, deciding, and purchasing</a:t>
            </a:r>
          </a:p>
          <a:p>
            <a:r>
              <a:rPr lang="en-US" dirty="0"/>
              <a:t>Spent a year implementing first program areas</a:t>
            </a:r>
          </a:p>
          <a:p>
            <a:r>
              <a:rPr lang="en-US" dirty="0"/>
              <a:t>CLICK</a:t>
            </a:r>
          </a:p>
          <a:p>
            <a:r>
              <a:rPr lang="en-US" dirty="0"/>
              <a:t>Prod</a:t>
            </a:r>
          </a:p>
          <a:p>
            <a:r>
              <a:rPr lang="en-US"/>
              <a:t>CLICK</a:t>
            </a:r>
            <a:endParaRPr lang="en-US" dirty="0"/>
          </a:p>
          <a:p>
            <a:r>
              <a:rPr lang="en-US" dirty="0"/>
              <a:t>Due to nSpect, field inspectors report 30% more inspections</a:t>
            </a:r>
          </a:p>
          <a:p>
            <a:r>
              <a:rPr lang="en-US" dirty="0"/>
              <a:t>2017 ECOS award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753935-E5D6-45B3-BF44-D867A837500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9427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Office = ideal environment</a:t>
            </a:r>
          </a:p>
          <a:p>
            <a:r>
              <a:rPr lang="en-US" dirty="0"/>
              <a:t>Field = sun, hot, cold, hills, bushes, construction, mines, facilities, etc.</a:t>
            </a:r>
          </a:p>
          <a:p>
            <a:r>
              <a:rPr lang="en-US" dirty="0"/>
              <a:t>GPS? Camera? Weather proof? Glare? Weight? Too bulky? Too Large? Too Small?</a:t>
            </a:r>
          </a:p>
          <a:p>
            <a:r>
              <a:rPr lang="en-US" dirty="0"/>
              <a:t>Accessorize!</a:t>
            </a:r>
          </a:p>
          <a:p>
            <a:r>
              <a:rPr lang="en-US" dirty="0"/>
              <a:t>CLICK</a:t>
            </a:r>
          </a:p>
          <a:p>
            <a:r>
              <a:rPr lang="en-US" dirty="0"/>
              <a:t>All users, not just some</a:t>
            </a:r>
          </a:p>
          <a:p>
            <a:r>
              <a:rPr lang="en-US" dirty="0"/>
              <a:t>CLICK</a:t>
            </a:r>
          </a:p>
          <a:p>
            <a:r>
              <a:rPr lang="en-US" dirty="0"/>
              <a:t>Think you’re done testing? Ok, start over.</a:t>
            </a:r>
          </a:p>
          <a:p>
            <a:r>
              <a:rPr lang="en-US" dirty="0"/>
              <a:t>Mostly integration with other systems that we had issues with, </a:t>
            </a:r>
            <a:r>
              <a:rPr lang="en-US" dirty="0" err="1"/>
              <a:t>kinda</a:t>
            </a:r>
            <a:r>
              <a:rPr lang="en-US" dirty="0"/>
              <a:t> hard to test so nobody did</a:t>
            </a:r>
          </a:p>
          <a:p>
            <a:r>
              <a:rPr lang="en-US" dirty="0"/>
              <a:t>CLICK</a:t>
            </a:r>
          </a:p>
          <a:p>
            <a:r>
              <a:rPr lang="en-US" dirty="0"/>
              <a:t>While choosing project, while choosing method, while choosing product, while choosing hardware, while testing, while going to prod, after prod</a:t>
            </a:r>
          </a:p>
          <a:p>
            <a:r>
              <a:rPr lang="en-US" dirty="0"/>
              <a:t>Program areas are living, they change. Supporting systems have to change with them.</a:t>
            </a:r>
          </a:p>
          <a:p>
            <a:r>
              <a:rPr lang="en-US" dirty="0"/>
              <a:t>Hardware breaks, if not easy report users may put off until never.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753935-E5D6-45B3-BF44-D867A837500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6221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0" descr="DKGreen">
            <a:extLst>
              <a:ext uri="{FF2B5EF4-FFF2-40B4-BE49-F238E27FC236}">
                <a16:creationId xmlns:a16="http://schemas.microsoft.com/office/drawing/2014/main" id="{36413126-72DB-4811-B2BF-7AE01619619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098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2">
            <a:extLst>
              <a:ext uri="{FF2B5EF4-FFF2-40B4-BE49-F238E27FC236}">
                <a16:creationId xmlns:a16="http://schemas.microsoft.com/office/drawing/2014/main" id="{F54AAB6D-F386-42D8-BEF8-3AC296E905D4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590799" y="1371600"/>
            <a:ext cx="9236579" cy="1470025"/>
          </a:xfrm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altLang="en-US" noProof="0"/>
              <a:t>Click to edit Master title style</a:t>
            </a:r>
            <a:endParaRPr lang="en-US" altLang="en-US" noProof="0" dirty="0"/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DE05BA06-8E19-4C94-B1BF-84179AE54EDE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3124200" y="3886200"/>
            <a:ext cx="8028062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altLang="en-US" noProof="0"/>
              <a:t>Click to edit Master subtitle style</a:t>
            </a:r>
            <a:endParaRPr lang="en-US" altLang="en-US" noProof="0" dirty="0"/>
          </a:p>
        </p:txBody>
      </p:sp>
      <p:sp>
        <p:nvSpPr>
          <p:cNvPr id="11" name="Rectangle 5">
            <a:extLst>
              <a:ext uri="{FF2B5EF4-FFF2-40B4-BE49-F238E27FC236}">
                <a16:creationId xmlns:a16="http://schemas.microsoft.com/office/drawing/2014/main" id="{A49B278F-5716-41DA-80AB-A1917B375AD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>
          <a:xfrm>
            <a:off x="0" y="6172200"/>
            <a:ext cx="2286000" cy="476250"/>
          </a:xfrm>
        </p:spPr>
        <p:txBody>
          <a:bodyPr/>
          <a:lstStyle>
            <a:lvl1pPr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altLang="en-US"/>
              <a:t>adem.alabama.gov</a:t>
            </a:r>
          </a:p>
        </p:txBody>
      </p:sp>
    </p:spTree>
    <p:extLst>
      <p:ext uri="{BB962C8B-B14F-4D97-AF65-F5344CB8AC3E}">
        <p14:creationId xmlns:p14="http://schemas.microsoft.com/office/powerpoint/2010/main" val="29931523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6F011D-9439-414A-A58F-2EF494083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8EFB8BA-163A-4354-B885-4C603F112B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9BFCC3-615D-4203-A9D7-31B0ED8316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326FD-D4FD-430D-B716-24FE8B4E34A5}" type="datetimeFigureOut">
              <a:rPr lang="en-US" smtClean="0"/>
              <a:t>10/13/2018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F5D03B-82F7-4536-B331-7A112E47F4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3B5C5A-58D7-4317-8C4A-2E8C0349D1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8F54C-C7EE-4BEC-AE13-5DDF7FD4C1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9888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7C80140-28B7-4B60-BE05-E484AB12BC9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98AF31F-E3CE-43C1-8C90-CD3AAB19E2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0EE663-4D5A-4BAF-A42D-8AEBD9E96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326FD-D4FD-430D-B716-24FE8B4E34A5}" type="datetimeFigureOut">
              <a:rPr lang="en-US" smtClean="0"/>
              <a:t>10/13/2018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B5FEFD-AD35-44B1-B1AA-AE0FC4A32C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D35DA0-8110-48AA-85CC-D301412A1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8F54C-C7EE-4BEC-AE13-5DDF7FD4C1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885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1" descr="DkGreen">
            <a:extLst>
              <a:ext uri="{FF2B5EF4-FFF2-40B4-BE49-F238E27FC236}">
                <a16:creationId xmlns:a16="http://schemas.microsoft.com/office/drawing/2014/main" id="{0681C8BA-A803-4359-9CC9-2AC14127D28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12192000" cy="16764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7" name="Rectangle 5">
            <a:extLst>
              <a:ext uri="{FF2B5EF4-FFF2-40B4-BE49-F238E27FC236}">
                <a16:creationId xmlns:a16="http://schemas.microsoft.com/office/drawing/2014/main" id="{22D28876-6544-4A7A-90C9-58FC19EBD8E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7244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ctr" defTabSz="914400" rtl="0" eaLnBrk="1" latinLnBrk="0" hangingPunct="1">
              <a:defRPr sz="1400" b="1"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" pitchFamily="34" charset="0"/>
                <a:ea typeface="+mn-ea"/>
                <a:cs typeface="+mn-cs"/>
              </a:rPr>
              <a:t>adem.alabama.gov</a:t>
            </a:r>
          </a:p>
        </p:txBody>
      </p:sp>
      <p:pic>
        <p:nvPicPr>
          <p:cNvPr id="19" name="Picture 12" descr="ADEM_White">
            <a:extLst>
              <a:ext uri="{FF2B5EF4-FFF2-40B4-BE49-F238E27FC236}">
                <a16:creationId xmlns:a16="http://schemas.microsoft.com/office/drawing/2014/main" id="{41383DC7-74B2-40A4-81A8-6A1941F1E64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457200"/>
            <a:ext cx="1962150" cy="598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17302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0ABF92-A6F8-4095-A3AC-B58C8BC586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94FBEF-E45F-4B25-AB4E-0A938B026B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7C556A-C110-4B0D-A178-C7653DADE3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326FD-D4FD-430D-B716-24FE8B4E34A5}" type="datetimeFigureOut">
              <a:rPr lang="en-US" smtClean="0"/>
              <a:t>10/13/2018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3FA58F-FC9B-445A-A15B-870688C586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DD88E1-AB33-48F1-BB7A-7EA5A3378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8F54C-C7EE-4BEC-AE13-5DDF7FD4C1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280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7DA6EE-3A67-4B60-A3B5-57BB76104C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75E909-3663-43AB-B46D-67EBA8F7CB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D2D979-7975-4412-BD54-B395015811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A829B8-448D-4DDE-B9F2-C41B570E69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326FD-D4FD-430D-B716-24FE8B4E34A5}" type="datetimeFigureOut">
              <a:rPr lang="en-US" smtClean="0"/>
              <a:t>10/13/2018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57B0CB-B26B-4E25-9BDE-F7BA2426D7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9353F1-D315-4348-B1FB-6303D945C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8F54C-C7EE-4BEC-AE13-5DDF7FD4C1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961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B6A9BB-576F-4ACA-A5C3-EE4211542F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1BED42-602F-4C51-9D45-87A8BF8272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9D3EF1-13C0-43C6-85B6-21496673E7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64C5457-3440-4FCD-96DE-4C6633F6A4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AEE64BB-E0BD-4D1B-BF50-8EC4BEAD27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FE69F08-9290-477B-B1F4-2945F22A87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326FD-D4FD-430D-B716-24FE8B4E34A5}" type="datetimeFigureOut">
              <a:rPr lang="en-US" smtClean="0"/>
              <a:t>10/13/2018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41D502A-73DD-48D4-8B74-AEC9ECD7EC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0803288-444E-46C7-82CB-EAB5E70F20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8F54C-C7EE-4BEC-AE13-5DDF7FD4C1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3937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E0A509-F319-40FC-9DC4-7E60688DE3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1CBC262-C791-4FD3-8A60-1271FF628C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326FD-D4FD-430D-B716-24FE8B4E34A5}" type="datetimeFigureOut">
              <a:rPr lang="en-US" smtClean="0"/>
              <a:t>10/13/2018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B1F05A5-E809-41A7-990E-C38DAD8633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5706A8-D093-4325-89E5-4DDBC3FB7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8F54C-C7EE-4BEC-AE13-5DDF7FD4C1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042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9B9075A-9A2F-4FD9-9398-123D531B91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326FD-D4FD-430D-B716-24FE8B4E34A5}" type="datetimeFigureOut">
              <a:rPr lang="en-US" smtClean="0"/>
              <a:t>10/13/2018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290290D-34D3-4158-94D7-38C40FF2E4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F3EEF2-D078-46B6-AC98-69FE3409C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8F54C-C7EE-4BEC-AE13-5DDF7FD4C1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7571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2F1DD2-C8C3-4533-8506-0B66E6A63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15A775-E2EF-4D34-8038-9C89DCDE7D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05A6F9-A880-440E-AA80-3C75C64BDC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265F65-33A6-4684-8AAA-2048010B8C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326FD-D4FD-430D-B716-24FE8B4E34A5}" type="datetimeFigureOut">
              <a:rPr lang="en-US" smtClean="0"/>
              <a:t>10/13/2018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8857CF-AE87-4989-821F-9F4E2BAE82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25E47F-56C1-49C3-9A8D-078AA392EB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8F54C-C7EE-4BEC-AE13-5DDF7FD4C1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1243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834C09-99F3-4746-82CF-F27655BF96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D46C03-F491-4EAE-B93A-C22A90D9CAA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23878B-B9AA-4EEB-A12E-3336AFB6BA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51AB30-C3D3-497E-ABDD-8E95D29ABB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326FD-D4FD-430D-B716-24FE8B4E34A5}" type="datetimeFigureOut">
              <a:rPr lang="en-US" smtClean="0"/>
              <a:t>10/13/2018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315C4D-6CC7-45C6-8468-3C1C933289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33307B-5292-42F9-8A63-E7581A4526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8F54C-C7EE-4BEC-AE13-5DDF7FD4C1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9303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D2BD9F3-DB45-420C-A77E-513E22C7C1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DB226E-7B58-4CD7-92D1-80C1D4700B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B50432-4D51-450D-90F2-DC36D814C7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6326FD-D4FD-430D-B716-24FE8B4E34A5}" type="datetimeFigureOut">
              <a:rPr lang="en-US" smtClean="0"/>
              <a:t>10/13/2018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DAB01A-6F25-4D99-9667-51C3682D81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28E589-E0A5-4D51-865D-F8B2556265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18F54C-C7EE-4BEC-AE13-5DDF7FD4C1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576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8A116A-E350-4A60-AB27-6F73D08B84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21906" y="1122363"/>
            <a:ext cx="9970094" cy="2387600"/>
          </a:xfrm>
        </p:spPr>
        <p:txBody>
          <a:bodyPr/>
          <a:lstStyle/>
          <a:p>
            <a:pPr algn="ctr" fontAlgn="base">
              <a:spcAft>
                <a:spcPct val="0"/>
              </a:spcAft>
            </a:pPr>
            <a:r>
              <a:rPr lang="en-US" sz="4000" b="1" dirty="0"/>
              <a:t>Alabama’s Experience with Electronic Inspections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7E5DAD8-D25B-446F-9CCE-62DEF33A0DE0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2221906" y="3602038"/>
            <a:ext cx="9970094" cy="2146417"/>
          </a:xfrm>
        </p:spPr>
        <p:txBody>
          <a:bodyPr>
            <a:normAutofit fontScale="92500" lnSpcReduction="20000"/>
          </a:bodyPr>
          <a:lstStyle/>
          <a:p>
            <a:pPr marL="0" indent="0" algn="ctr" fontAlgn="base">
              <a:spcBef>
                <a:spcPct val="20000"/>
              </a:spcBef>
              <a:spcAft>
                <a:spcPct val="0"/>
              </a:spcAft>
              <a:buNone/>
            </a:pPr>
            <a:r>
              <a:rPr lang="en-US" sz="3200" dirty="0"/>
              <a:t>Eric Cleckler</a:t>
            </a:r>
          </a:p>
          <a:p>
            <a:pPr marL="0" indent="0" algn="ctr" fontAlgn="base">
              <a:spcBef>
                <a:spcPct val="20000"/>
              </a:spcBef>
              <a:spcAft>
                <a:spcPct val="0"/>
              </a:spcAft>
              <a:buNone/>
            </a:pPr>
            <a:r>
              <a:rPr lang="en-US" sz="3200" dirty="0"/>
              <a:t>Program Development Section</a:t>
            </a:r>
          </a:p>
          <a:p>
            <a:pPr marL="0" indent="0" algn="ctr" fontAlgn="base">
              <a:spcBef>
                <a:spcPct val="20000"/>
              </a:spcBef>
              <a:spcAft>
                <a:spcPct val="0"/>
              </a:spcAft>
              <a:buNone/>
            </a:pPr>
            <a:r>
              <a:rPr lang="en-US" sz="3200" dirty="0"/>
              <a:t>Alabama Department of Environmental Management</a:t>
            </a:r>
          </a:p>
          <a:p>
            <a:pPr marL="0" indent="0" algn="ctr" fontAlgn="base">
              <a:spcBef>
                <a:spcPct val="20000"/>
              </a:spcBef>
              <a:spcAft>
                <a:spcPct val="0"/>
              </a:spcAft>
              <a:buNone/>
            </a:pPr>
            <a:endParaRPr lang="en-US" sz="3200" dirty="0"/>
          </a:p>
          <a:p>
            <a:pPr marL="0" indent="0" algn="ctr" fontAlgn="base">
              <a:spcBef>
                <a:spcPct val="20000"/>
              </a:spcBef>
              <a:spcAft>
                <a:spcPct val="0"/>
              </a:spcAft>
              <a:buNone/>
            </a:pPr>
            <a:r>
              <a:rPr lang="en-US" sz="3200" dirty="0"/>
              <a:t>ecleckler@adem.alabama.gov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2ACF1EF-CC5E-4341-879D-88EC2B1933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48455"/>
            <a:ext cx="2221906" cy="1110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2025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F0C54487-EFD6-4FB0-9FE1-CBFBC9AA1A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152400"/>
            <a:ext cx="9517166" cy="1143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4000" b="1" kern="1200" noProof="0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Alabama’s Experience with Electronic Inspections - Overview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839B40AF-13FC-492C-A8AF-FA20C4BA72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83237" y="1752600"/>
            <a:ext cx="7895954" cy="437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en-US" sz="45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4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Origin of Project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en-US" sz="4500" dirty="0">
                <a:solidFill>
                  <a:srgbClr val="000000"/>
                </a:solidFill>
                <a:latin typeface="Arial"/>
              </a:rPr>
              <a:t>History of Project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4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Lessons Learned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en-US" sz="4500" dirty="0">
                <a:solidFill>
                  <a:srgbClr val="000000"/>
                </a:solidFill>
                <a:latin typeface="Arial"/>
              </a:rPr>
              <a:t>Questions</a:t>
            </a:r>
            <a:endParaRPr kumimoji="0" lang="en-US" altLang="en-US" sz="45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54798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F0C54487-EFD6-4FB0-9FE1-CBFBC9AA1A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152400"/>
            <a:ext cx="9517166" cy="1143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4000" b="1" kern="1200" noProof="0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Alabama’s Experience with Electronic Inspections – Origin of Project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839B40AF-13FC-492C-A8AF-FA20C4BA72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5495" y="1752600"/>
            <a:ext cx="10553696" cy="437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en-US" sz="45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4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Goal: Become more efficient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en-US" sz="45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en-US" sz="4500" dirty="0">
                <a:solidFill>
                  <a:srgbClr val="000000"/>
                </a:solidFill>
                <a:latin typeface="Arial"/>
              </a:rPr>
              <a:t>How: Electronic Inspections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8868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894900C-B6DE-4ED1-A974-44DAF9F56A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" y="0"/>
            <a:ext cx="1218840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1013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88362B4-E279-4D35-B888-DBBE5FC7AB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9"/>
            <a:ext cx="12192000" cy="6855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4981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F0C54487-EFD6-4FB0-9FE1-CBFBC9AA1A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152400"/>
            <a:ext cx="9517166" cy="1143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4000" b="1" kern="1200" noProof="0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Alabama’s Experience with Electronic Inspections – History of Project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839B40AF-13FC-492C-A8AF-FA20C4BA72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98819" y="1761146"/>
            <a:ext cx="9280372" cy="437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en-US" sz="4500" dirty="0">
                <a:solidFill>
                  <a:srgbClr val="000000"/>
                </a:solidFill>
                <a:latin typeface="Arial"/>
              </a:rPr>
              <a:t>Initiated Project</a:t>
            </a:r>
            <a:r>
              <a:rPr kumimoji="0" lang="en-US" altLang="en-US" sz="4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2014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en-US" sz="4500" dirty="0">
                <a:solidFill>
                  <a:srgbClr val="000000"/>
                </a:solidFill>
                <a:latin typeface="Arial"/>
              </a:rPr>
              <a:t>COTS, Custom, or In-House?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4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Windsor Solutions: nSpect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en-US" sz="4500" dirty="0">
                <a:solidFill>
                  <a:srgbClr val="000000"/>
                </a:solidFill>
                <a:latin typeface="Arial"/>
              </a:rPr>
              <a:t>Production: January 2016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4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30% Efficiency Gain</a:t>
            </a:r>
          </a:p>
        </p:txBody>
      </p:sp>
    </p:spTree>
    <p:extLst>
      <p:ext uri="{BB962C8B-B14F-4D97-AF65-F5344CB8AC3E}">
        <p14:creationId xmlns:p14="http://schemas.microsoft.com/office/powerpoint/2010/main" val="1841678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F0C54487-EFD6-4FB0-9FE1-CBFBC9AA1A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152400"/>
            <a:ext cx="9517166" cy="1143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4000" b="1" kern="1200" noProof="0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Alabama’s Experience with Electronic Inspections – Lessons Learned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839B40AF-13FC-492C-A8AF-FA20C4BA72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96127" y="1761146"/>
            <a:ext cx="8383064" cy="437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altLang="en-US" sz="4500" dirty="0">
              <a:solidFill>
                <a:srgbClr val="000000"/>
              </a:solidFill>
              <a:latin typeface="Arial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en-US" sz="4500" dirty="0">
                <a:solidFill>
                  <a:srgbClr val="000000"/>
                </a:solidFill>
                <a:latin typeface="Arial"/>
              </a:rPr>
              <a:t>Hardware Matters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4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User </a:t>
            </a:r>
            <a:r>
              <a:rPr lang="en-US" altLang="en-US" sz="4500" dirty="0">
                <a:solidFill>
                  <a:srgbClr val="000000"/>
                </a:solidFill>
                <a:latin typeface="Arial"/>
              </a:rPr>
              <a:t>Buy-In</a:t>
            </a:r>
          </a:p>
          <a:p>
            <a:pPr>
              <a:defRPr/>
            </a:pPr>
            <a:r>
              <a:rPr lang="en-US" altLang="en-US" sz="4500" dirty="0">
                <a:solidFill>
                  <a:srgbClr val="000000"/>
                </a:solidFill>
                <a:latin typeface="Arial"/>
              </a:rPr>
              <a:t>Testing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4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Constant Communication</a:t>
            </a:r>
          </a:p>
        </p:txBody>
      </p:sp>
    </p:spTree>
    <p:extLst>
      <p:ext uri="{BB962C8B-B14F-4D97-AF65-F5344CB8AC3E}">
        <p14:creationId xmlns:p14="http://schemas.microsoft.com/office/powerpoint/2010/main" val="3040636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8A116A-E350-4A60-AB27-6F73D08B84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21906" y="1122363"/>
            <a:ext cx="9970094" cy="2387600"/>
          </a:xfrm>
        </p:spPr>
        <p:txBody>
          <a:bodyPr/>
          <a:lstStyle/>
          <a:p>
            <a:pPr algn="ctr" fontAlgn="base">
              <a:spcAft>
                <a:spcPct val="0"/>
              </a:spcAft>
            </a:pPr>
            <a:r>
              <a:rPr lang="en-US" sz="4000" b="1" dirty="0"/>
              <a:t>Alabama’s Experience with Electronic Inspections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7E5DAD8-D25B-446F-9CCE-62DEF33A0DE0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2221906" y="3602038"/>
            <a:ext cx="9970094" cy="2146417"/>
          </a:xfrm>
        </p:spPr>
        <p:txBody>
          <a:bodyPr>
            <a:normAutofit fontScale="92500" lnSpcReduction="20000"/>
          </a:bodyPr>
          <a:lstStyle/>
          <a:p>
            <a:pPr marL="0" indent="0" algn="ctr" fontAlgn="base">
              <a:spcBef>
                <a:spcPct val="20000"/>
              </a:spcBef>
              <a:spcAft>
                <a:spcPct val="0"/>
              </a:spcAft>
              <a:buNone/>
            </a:pPr>
            <a:r>
              <a:rPr lang="en-US" sz="3200" dirty="0"/>
              <a:t>Eric Cleckler</a:t>
            </a:r>
          </a:p>
          <a:p>
            <a:pPr marL="0" indent="0" algn="ctr" fontAlgn="base">
              <a:spcBef>
                <a:spcPct val="20000"/>
              </a:spcBef>
              <a:spcAft>
                <a:spcPct val="0"/>
              </a:spcAft>
              <a:buNone/>
            </a:pPr>
            <a:r>
              <a:rPr lang="en-US" sz="3200" dirty="0"/>
              <a:t>Program Development Section</a:t>
            </a:r>
          </a:p>
          <a:p>
            <a:pPr marL="0" indent="0" algn="ctr" fontAlgn="base">
              <a:spcBef>
                <a:spcPct val="20000"/>
              </a:spcBef>
              <a:spcAft>
                <a:spcPct val="0"/>
              </a:spcAft>
              <a:buNone/>
            </a:pPr>
            <a:r>
              <a:rPr lang="en-US" sz="3200" dirty="0"/>
              <a:t>Alabama Department of Environmental Management</a:t>
            </a:r>
          </a:p>
          <a:p>
            <a:pPr marL="0" indent="0" algn="ctr" fontAlgn="base">
              <a:spcBef>
                <a:spcPct val="20000"/>
              </a:spcBef>
              <a:spcAft>
                <a:spcPct val="0"/>
              </a:spcAft>
              <a:buNone/>
            </a:pPr>
            <a:endParaRPr lang="en-US" sz="3200" dirty="0"/>
          </a:p>
          <a:p>
            <a:pPr marL="0" indent="0" algn="ctr" fontAlgn="base">
              <a:spcBef>
                <a:spcPct val="20000"/>
              </a:spcBef>
              <a:spcAft>
                <a:spcPct val="0"/>
              </a:spcAft>
              <a:buNone/>
            </a:pPr>
            <a:r>
              <a:rPr lang="en-US" sz="3200" dirty="0"/>
              <a:t>ecleckler@adem.alabama.gov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2ACF1EF-CC5E-4341-879D-88EC2B1933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48455"/>
            <a:ext cx="2221906" cy="1110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6621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CA3FD983-ECDA-4612-860E-899D693D13F1}" vid="{4920C03A-370A-4C16-A05D-5A068868281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widescreen</Template>
  <TotalTime>129</TotalTime>
  <Words>415</Words>
  <Application>Microsoft Office PowerPoint</Application>
  <PresentationFormat>Widescreen</PresentationFormat>
  <Paragraphs>79</Paragraphs>
  <Slides>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Myriad Pro</vt:lpstr>
      <vt:lpstr>Office Theme</vt:lpstr>
      <vt:lpstr>Alabama’s Experience with Electronic Inspections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Alabama’s Experience with Electronic Inspections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Alabama’s Experience with Electronic Inspections</dc:title>
  <dc:creator>Cleckler, Eric</dc:creator>
  <cp:lastModifiedBy>Cleckler, Eric</cp:lastModifiedBy>
  <cp:revision>4</cp:revision>
  <dcterms:created xsi:type="dcterms:W3CDTF">2018-10-13T16:26:48Z</dcterms:created>
  <dcterms:modified xsi:type="dcterms:W3CDTF">2018-10-13T18:36:45Z</dcterms:modified>
</cp:coreProperties>
</file>