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0"/>
  </p:notesMasterIdLst>
  <p:sldIdLst>
    <p:sldId id="256" r:id="rId2"/>
    <p:sldId id="267" r:id="rId3"/>
    <p:sldId id="257" r:id="rId4"/>
    <p:sldId id="262" r:id="rId5"/>
    <p:sldId id="259" r:id="rId6"/>
    <p:sldId id="260" r:id="rId7"/>
    <p:sldId id="261" r:id="rId8"/>
    <p:sldId id="264" r:id="rId9"/>
    <p:sldId id="268" r:id="rId10"/>
    <p:sldId id="263" r:id="rId11"/>
    <p:sldId id="271" r:id="rId12"/>
    <p:sldId id="270" r:id="rId13"/>
    <p:sldId id="269" r:id="rId14"/>
    <p:sldId id="272" r:id="rId15"/>
    <p:sldId id="265" r:id="rId16"/>
    <p:sldId id="266"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away-Novak, Dylan" initials="MD" lastIdx="7" clrIdx="0">
    <p:extLst>
      <p:ext uri="{19B8F6BF-5375-455C-9EA6-DF929625EA0E}">
        <p15:presenceInfo xmlns:p15="http://schemas.microsoft.com/office/powerpoint/2012/main" userId="S-1-5-21-1339303556-449845944-1601390327-323132" providerId="AD"/>
      </p:ext>
    </p:extLst>
  </p:cmAuthor>
  <p:cmAuthor id="2" name="Montanez, Jessica" initials="MJ" lastIdx="10" clrIdx="1">
    <p:extLst>
      <p:ext uri="{19B8F6BF-5375-455C-9EA6-DF929625EA0E}">
        <p15:presenceInfo xmlns:p15="http://schemas.microsoft.com/office/powerpoint/2012/main" userId="S-1-5-21-1339303556-449845944-1601390327-164796" providerId="AD"/>
      </p:ext>
    </p:extLst>
  </p:cmAuthor>
  <p:cmAuthor id="3" name="Ogundele, Bamikole" initials="OB" lastIdx="1" clrIdx="2">
    <p:extLst>
      <p:ext uri="{19B8F6BF-5375-455C-9EA6-DF929625EA0E}">
        <p15:presenceInfo xmlns:p15="http://schemas.microsoft.com/office/powerpoint/2012/main" userId="S-1-5-21-1339303556-449845944-1601390327-4163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90" autoAdjust="0"/>
    <p:restoredTop sz="77061" autoAdjust="0"/>
  </p:normalViewPr>
  <p:slideViewPr>
    <p:cSldViewPr snapToGrid="0">
      <p:cViewPr varScale="1">
        <p:scale>
          <a:sx n="56" d="100"/>
          <a:sy n="56" d="100"/>
        </p:scale>
        <p:origin x="5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F954F9-D054-4E24-965C-2A0D130502B5}" type="doc">
      <dgm:prSet loTypeId="urn:microsoft.com/office/officeart/2005/8/layout/cycle7" loCatId="cycle" qsTypeId="urn:microsoft.com/office/officeart/2005/8/quickstyle/simple1" qsCatId="simple" csTypeId="urn:microsoft.com/office/officeart/2005/8/colors/colorful2" csCatId="colorful" phldr="1"/>
      <dgm:spPr/>
      <dgm:t>
        <a:bodyPr/>
        <a:lstStyle/>
        <a:p>
          <a:endParaRPr lang="en-US"/>
        </a:p>
      </dgm:t>
    </dgm:pt>
    <dgm:pt modelId="{7F43F419-5646-4607-8879-0C6AD680A3B3}">
      <dgm:prSet phldrT="[Text]" custT="1"/>
      <dgm:spPr>
        <a:solidFill>
          <a:schemeClr val="accent5">
            <a:lumMod val="75000"/>
          </a:schemeClr>
        </a:solidFill>
      </dgm:spPr>
      <dgm:t>
        <a:bodyPr/>
        <a:lstStyle/>
        <a:p>
          <a:pPr algn="ctr"/>
          <a:r>
            <a:rPr lang="en-US" sz="1600" dirty="0"/>
            <a:t>Public Dashboard</a:t>
          </a:r>
        </a:p>
        <a:p>
          <a:pPr marL="111125" indent="-111125" algn="l"/>
          <a:r>
            <a:rPr lang="en-US" sz="1100" dirty="0">
              <a:solidFill>
                <a:schemeClr val="bg1"/>
              </a:solidFill>
            </a:rPr>
            <a:t>- Used by the Public, Permitting Authorities, and EPA</a:t>
          </a:r>
        </a:p>
        <a:p>
          <a:pPr marL="111125" indent="-111125" algn="l"/>
          <a:r>
            <a:rPr lang="en-US" sz="1100" dirty="0">
              <a:solidFill>
                <a:schemeClr val="bg1"/>
              </a:solidFill>
            </a:rPr>
            <a:t>- To Be Developed</a:t>
          </a:r>
        </a:p>
      </dgm:t>
    </dgm:pt>
    <dgm:pt modelId="{80F95242-C302-4212-86FD-91EE21BFDBD2}" type="parTrans" cxnId="{5476DF40-80D5-4BBC-A631-8A62E428332E}">
      <dgm:prSet/>
      <dgm:spPr/>
      <dgm:t>
        <a:bodyPr/>
        <a:lstStyle/>
        <a:p>
          <a:endParaRPr lang="en-US"/>
        </a:p>
      </dgm:t>
    </dgm:pt>
    <dgm:pt modelId="{EF6BF25E-1AFC-48DA-956C-E0AC13493C2D}" type="sibTrans" cxnId="{5476DF40-80D5-4BBC-A631-8A62E428332E}">
      <dgm:prSet/>
      <dgm:spPr/>
      <dgm:t>
        <a:bodyPr/>
        <a:lstStyle/>
        <a:p>
          <a:endParaRPr lang="en-US" dirty="0"/>
        </a:p>
      </dgm:t>
    </dgm:pt>
    <dgm:pt modelId="{4FAAA5A8-19F5-4863-B8DB-900225B1D1EC}">
      <dgm:prSet phldrT="[Text]" custT="1"/>
      <dgm:spPr>
        <a:solidFill>
          <a:srgbClr val="0070C0"/>
        </a:solidFill>
      </dgm:spPr>
      <dgm:t>
        <a:bodyPr/>
        <a:lstStyle/>
        <a:p>
          <a:pPr marL="111125" indent="-111125" algn="ctr"/>
          <a:r>
            <a:rPr lang="en-US" sz="1600" dirty="0"/>
            <a:t>Clearinghouse</a:t>
          </a:r>
        </a:p>
        <a:p>
          <a:pPr marL="111125" indent="-111125" algn="l"/>
          <a:r>
            <a:rPr lang="en-US" sz="1100" baseline="0" dirty="0"/>
            <a:t>- </a:t>
          </a:r>
          <a:r>
            <a:rPr lang="en-US" sz="1100" baseline="0" dirty="0">
              <a:solidFill>
                <a:schemeClr val="bg1"/>
              </a:solidFill>
            </a:rPr>
            <a:t>Used by EPA</a:t>
          </a:r>
        </a:p>
        <a:p>
          <a:pPr marL="111125" indent="-111125" algn="l"/>
          <a:r>
            <a:rPr lang="en-US" sz="1100" baseline="0" dirty="0">
              <a:solidFill>
                <a:schemeClr val="bg1"/>
              </a:solidFill>
            </a:rPr>
            <a:t>- Allows for review by all EPA Regions</a:t>
          </a:r>
        </a:p>
        <a:p>
          <a:pPr marL="111125" indent="-111125" algn="l"/>
          <a:r>
            <a:rPr lang="en-US" sz="1100" baseline="0" dirty="0">
              <a:solidFill>
                <a:schemeClr val="bg1"/>
              </a:solidFill>
            </a:rPr>
            <a:t>- Tracks permit submissions and compliance with EPS requirements</a:t>
          </a:r>
        </a:p>
        <a:p>
          <a:pPr marL="111125" indent="-111125" algn="l"/>
          <a:r>
            <a:rPr lang="en-US" sz="1100" baseline="0" dirty="0">
              <a:solidFill>
                <a:schemeClr val="bg1"/>
              </a:solidFill>
            </a:rPr>
            <a:t>- Stores documents submitted by permitting authorities and EPA review files electronically</a:t>
          </a:r>
          <a:endParaRPr lang="en-US" sz="1100" dirty="0">
            <a:solidFill>
              <a:schemeClr val="bg1"/>
            </a:solidFill>
          </a:endParaRPr>
        </a:p>
      </dgm:t>
    </dgm:pt>
    <dgm:pt modelId="{6A517E06-5F1A-4AE6-991B-B5F74A25C259}" type="parTrans" cxnId="{DF1BC379-45B3-454C-BEA1-A6062277D758}">
      <dgm:prSet/>
      <dgm:spPr/>
      <dgm:t>
        <a:bodyPr/>
        <a:lstStyle/>
        <a:p>
          <a:endParaRPr lang="en-US"/>
        </a:p>
      </dgm:t>
    </dgm:pt>
    <dgm:pt modelId="{756A3D58-B052-4ADC-B526-4B6395A53886}" type="sibTrans" cxnId="{DF1BC379-45B3-454C-BEA1-A6062277D758}">
      <dgm:prSet/>
      <dgm:spPr/>
      <dgm:t>
        <a:bodyPr/>
        <a:lstStyle/>
        <a:p>
          <a:endParaRPr lang="en-US" dirty="0"/>
        </a:p>
      </dgm:t>
    </dgm:pt>
    <dgm:pt modelId="{73AEDF34-168D-4E40-B9A3-07E76BAF25FC}">
      <dgm:prSet phldrT="[Text]" custT="1"/>
      <dgm:spPr>
        <a:solidFill>
          <a:schemeClr val="accent4"/>
        </a:solidFill>
      </dgm:spPr>
      <dgm:t>
        <a:bodyPr/>
        <a:lstStyle/>
        <a:p>
          <a:pPr marL="111125" indent="-111125" algn="ctr"/>
          <a:r>
            <a:rPr lang="en-US" sz="1600" dirty="0"/>
            <a:t>Permit Collection Interface</a:t>
          </a:r>
          <a:br>
            <a:rPr lang="en-US" sz="1600" dirty="0"/>
          </a:br>
          <a:endParaRPr lang="en-US" sz="1600" dirty="0">
            <a:solidFill>
              <a:schemeClr val="bg1"/>
            </a:solidFill>
          </a:endParaRPr>
        </a:p>
        <a:p>
          <a:pPr marL="111125" indent="-111125" algn="l"/>
          <a:r>
            <a:rPr lang="en-US" sz="1100" baseline="0" dirty="0">
              <a:solidFill>
                <a:schemeClr val="bg1"/>
              </a:solidFill>
            </a:rPr>
            <a:t>- Used by Permitting Authorities</a:t>
          </a:r>
        </a:p>
        <a:p>
          <a:pPr marL="111125" indent="-111125" algn="l"/>
          <a:r>
            <a:rPr lang="en-US" sz="1100" baseline="0" dirty="0">
              <a:solidFill>
                <a:schemeClr val="bg1"/>
              </a:solidFill>
            </a:rPr>
            <a:t>- Allows users to submit permits</a:t>
          </a:r>
        </a:p>
        <a:p>
          <a:pPr marL="111125" indent="-111125" algn="l"/>
          <a:r>
            <a:rPr lang="en-US" sz="1100" baseline="0" dirty="0">
              <a:solidFill>
                <a:schemeClr val="bg1"/>
              </a:solidFill>
            </a:rPr>
            <a:t>- </a:t>
          </a:r>
          <a:r>
            <a:rPr lang="en-US" sz="1100" strike="noStrike" baseline="0" dirty="0">
              <a:solidFill>
                <a:schemeClr val="bg1"/>
              </a:solidFill>
            </a:rPr>
            <a:t>P</a:t>
          </a:r>
          <a:r>
            <a:rPr lang="en-US" sz="1100" baseline="0" dirty="0">
              <a:solidFill>
                <a:schemeClr val="bg1"/>
              </a:solidFill>
            </a:rPr>
            <a:t>rovides list of all past and pending submissions through state landing page</a:t>
          </a:r>
          <a:endParaRPr lang="en-US" sz="1100" dirty="0">
            <a:solidFill>
              <a:schemeClr val="bg1"/>
            </a:solidFill>
          </a:endParaRPr>
        </a:p>
      </dgm:t>
    </dgm:pt>
    <dgm:pt modelId="{802A1EFE-C60B-4817-A217-0715FF4E2987}" type="parTrans" cxnId="{BBB9BD7E-D6F2-4271-91A0-68584020ECAC}">
      <dgm:prSet/>
      <dgm:spPr/>
      <dgm:t>
        <a:bodyPr/>
        <a:lstStyle/>
        <a:p>
          <a:endParaRPr lang="en-US"/>
        </a:p>
      </dgm:t>
    </dgm:pt>
    <dgm:pt modelId="{9CBA0828-BA27-4997-9860-FC793C89ACA2}" type="sibTrans" cxnId="{BBB9BD7E-D6F2-4271-91A0-68584020ECAC}">
      <dgm:prSet/>
      <dgm:spPr/>
      <dgm:t>
        <a:bodyPr/>
        <a:lstStyle/>
        <a:p>
          <a:endParaRPr lang="en-US" dirty="0"/>
        </a:p>
      </dgm:t>
    </dgm:pt>
    <dgm:pt modelId="{679EA811-046B-4063-BAC6-BDA962D6B339}" type="pres">
      <dgm:prSet presAssocID="{ECF954F9-D054-4E24-965C-2A0D130502B5}" presName="Name0" presStyleCnt="0">
        <dgm:presLayoutVars>
          <dgm:dir/>
          <dgm:resizeHandles val="exact"/>
        </dgm:presLayoutVars>
      </dgm:prSet>
      <dgm:spPr/>
    </dgm:pt>
    <dgm:pt modelId="{A08CCEA9-995F-4594-B4FA-6984D93D8642}" type="pres">
      <dgm:prSet presAssocID="{7F43F419-5646-4607-8879-0C6AD680A3B3}" presName="node" presStyleLbl="node1" presStyleIdx="0" presStyleCnt="3" custScaleX="138103" custScaleY="106472" custRadScaleRad="13590" custRadScaleInc="-291316">
        <dgm:presLayoutVars>
          <dgm:bulletEnabled val="1"/>
        </dgm:presLayoutVars>
      </dgm:prSet>
      <dgm:spPr/>
    </dgm:pt>
    <dgm:pt modelId="{4D269AB9-0972-4794-8CE2-B445419CE5B0}" type="pres">
      <dgm:prSet presAssocID="{EF6BF25E-1AFC-48DA-956C-E0AC13493C2D}" presName="sibTrans" presStyleLbl="sibTrans2D1" presStyleIdx="0" presStyleCnt="3"/>
      <dgm:spPr>
        <a:prstGeom prst="leftArrow">
          <a:avLst/>
        </a:prstGeom>
      </dgm:spPr>
    </dgm:pt>
    <dgm:pt modelId="{B9C0EFF5-0179-46A6-85B9-0A6B297DCDA9}" type="pres">
      <dgm:prSet presAssocID="{EF6BF25E-1AFC-48DA-956C-E0AC13493C2D}" presName="connectorText" presStyleLbl="sibTrans2D1" presStyleIdx="0" presStyleCnt="3"/>
      <dgm:spPr>
        <a:prstGeom prst="leftArrow">
          <a:avLst/>
        </a:prstGeom>
      </dgm:spPr>
    </dgm:pt>
    <dgm:pt modelId="{6FE3D941-C26E-4E8D-A752-717D0596719E}" type="pres">
      <dgm:prSet presAssocID="{4FAAA5A8-19F5-4863-B8DB-900225B1D1EC}" presName="node" presStyleLbl="node1" presStyleIdx="1" presStyleCnt="3" custScaleX="127472" custScaleY="127472" custRadScaleRad="121513" custRadScaleInc="-113985">
        <dgm:presLayoutVars>
          <dgm:bulletEnabled val="1"/>
        </dgm:presLayoutVars>
      </dgm:prSet>
      <dgm:spPr/>
    </dgm:pt>
    <dgm:pt modelId="{3F272343-A7BD-4784-BF47-0C1384A92920}" type="pres">
      <dgm:prSet presAssocID="{756A3D58-B052-4ADC-B526-4B6395A53886}" presName="sibTrans" presStyleLbl="sibTrans2D1" presStyleIdx="1" presStyleCnt="3"/>
      <dgm:spPr/>
    </dgm:pt>
    <dgm:pt modelId="{F4DCA476-B1F1-4873-A05E-8F676C77F61C}" type="pres">
      <dgm:prSet presAssocID="{756A3D58-B052-4ADC-B526-4B6395A53886}" presName="connectorText" presStyleLbl="sibTrans2D1" presStyleIdx="1" presStyleCnt="3"/>
      <dgm:spPr/>
    </dgm:pt>
    <dgm:pt modelId="{E24D1260-81FD-491B-8BD2-52207C294262}" type="pres">
      <dgm:prSet presAssocID="{73AEDF34-168D-4E40-B9A3-07E76BAF25FC}" presName="node" presStyleLbl="node1" presStyleIdx="2" presStyleCnt="3" custScaleX="127472" custScaleY="127472" custRadScaleRad="130363" custRadScaleInc="110438">
        <dgm:presLayoutVars>
          <dgm:bulletEnabled val="1"/>
        </dgm:presLayoutVars>
      </dgm:prSet>
      <dgm:spPr/>
    </dgm:pt>
    <dgm:pt modelId="{C1801883-21EC-4C28-AA03-6AD0F9DC7104}" type="pres">
      <dgm:prSet presAssocID="{9CBA0828-BA27-4997-9860-FC793C89ACA2}" presName="sibTrans" presStyleLbl="sibTrans2D1" presStyleIdx="2" presStyleCnt="3"/>
      <dgm:spPr>
        <a:prstGeom prst="rightArrow">
          <a:avLst/>
        </a:prstGeom>
      </dgm:spPr>
    </dgm:pt>
    <dgm:pt modelId="{3DCC89B5-3060-4253-BBC1-EEA1A789DC1E}" type="pres">
      <dgm:prSet presAssocID="{9CBA0828-BA27-4997-9860-FC793C89ACA2}" presName="connectorText" presStyleLbl="sibTrans2D1" presStyleIdx="2" presStyleCnt="3"/>
      <dgm:spPr/>
    </dgm:pt>
  </dgm:ptLst>
  <dgm:cxnLst>
    <dgm:cxn modelId="{0562A80C-0B3B-4B52-9224-B5D30B956818}" type="presOf" srcId="{4FAAA5A8-19F5-4863-B8DB-900225B1D1EC}" destId="{6FE3D941-C26E-4E8D-A752-717D0596719E}" srcOrd="0" destOrd="0" presId="urn:microsoft.com/office/officeart/2005/8/layout/cycle7"/>
    <dgm:cxn modelId="{509FE430-E61A-4BDF-92F8-F7F86E7DBA01}" type="presOf" srcId="{756A3D58-B052-4ADC-B526-4B6395A53886}" destId="{F4DCA476-B1F1-4873-A05E-8F676C77F61C}" srcOrd="1" destOrd="0" presId="urn:microsoft.com/office/officeart/2005/8/layout/cycle7"/>
    <dgm:cxn modelId="{079E8236-0413-4B69-A28B-0AE0FA7B6728}" type="presOf" srcId="{756A3D58-B052-4ADC-B526-4B6395A53886}" destId="{3F272343-A7BD-4784-BF47-0C1384A92920}" srcOrd="0" destOrd="0" presId="urn:microsoft.com/office/officeart/2005/8/layout/cycle7"/>
    <dgm:cxn modelId="{5476DF40-80D5-4BBC-A631-8A62E428332E}" srcId="{ECF954F9-D054-4E24-965C-2A0D130502B5}" destId="{7F43F419-5646-4607-8879-0C6AD680A3B3}" srcOrd="0" destOrd="0" parTransId="{80F95242-C302-4212-86FD-91EE21BFDBD2}" sibTransId="{EF6BF25E-1AFC-48DA-956C-E0AC13493C2D}"/>
    <dgm:cxn modelId="{2DD2625D-6274-450B-B1EC-D02C484F3FF3}" type="presOf" srcId="{7F43F419-5646-4607-8879-0C6AD680A3B3}" destId="{A08CCEA9-995F-4594-B4FA-6984D93D8642}" srcOrd="0" destOrd="0" presId="urn:microsoft.com/office/officeart/2005/8/layout/cycle7"/>
    <dgm:cxn modelId="{C4F13E41-7E81-4933-80F4-E70D03EEEB26}" type="presOf" srcId="{EF6BF25E-1AFC-48DA-956C-E0AC13493C2D}" destId="{B9C0EFF5-0179-46A6-85B9-0A6B297DCDA9}" srcOrd="1" destOrd="0" presId="urn:microsoft.com/office/officeart/2005/8/layout/cycle7"/>
    <dgm:cxn modelId="{DF1BC379-45B3-454C-BEA1-A6062277D758}" srcId="{ECF954F9-D054-4E24-965C-2A0D130502B5}" destId="{4FAAA5A8-19F5-4863-B8DB-900225B1D1EC}" srcOrd="1" destOrd="0" parTransId="{6A517E06-5F1A-4AE6-991B-B5F74A25C259}" sibTransId="{756A3D58-B052-4ADC-B526-4B6395A53886}"/>
    <dgm:cxn modelId="{BBB9BD7E-D6F2-4271-91A0-68584020ECAC}" srcId="{ECF954F9-D054-4E24-965C-2A0D130502B5}" destId="{73AEDF34-168D-4E40-B9A3-07E76BAF25FC}" srcOrd="2" destOrd="0" parTransId="{802A1EFE-C60B-4817-A217-0715FF4E2987}" sibTransId="{9CBA0828-BA27-4997-9860-FC793C89ACA2}"/>
    <dgm:cxn modelId="{41530682-0A9F-4D75-B404-7DE86B125999}" type="presOf" srcId="{ECF954F9-D054-4E24-965C-2A0D130502B5}" destId="{679EA811-046B-4063-BAC6-BDA962D6B339}" srcOrd="0" destOrd="0" presId="urn:microsoft.com/office/officeart/2005/8/layout/cycle7"/>
    <dgm:cxn modelId="{49192993-C9DF-4E3A-96DE-58A376826CE7}" type="presOf" srcId="{9CBA0828-BA27-4997-9860-FC793C89ACA2}" destId="{3DCC89B5-3060-4253-BBC1-EEA1A789DC1E}" srcOrd="1" destOrd="0" presId="urn:microsoft.com/office/officeart/2005/8/layout/cycle7"/>
    <dgm:cxn modelId="{787263AD-2918-4D9D-A5B3-3AA129BEA7E8}" type="presOf" srcId="{73AEDF34-168D-4E40-B9A3-07E76BAF25FC}" destId="{E24D1260-81FD-491B-8BD2-52207C294262}" srcOrd="0" destOrd="0" presId="urn:microsoft.com/office/officeart/2005/8/layout/cycle7"/>
    <dgm:cxn modelId="{C858C1B5-4CBA-4B6D-A3F4-05B987C9C020}" type="presOf" srcId="{9CBA0828-BA27-4997-9860-FC793C89ACA2}" destId="{C1801883-21EC-4C28-AA03-6AD0F9DC7104}" srcOrd="0" destOrd="0" presId="urn:microsoft.com/office/officeart/2005/8/layout/cycle7"/>
    <dgm:cxn modelId="{955ADFB9-FD98-417D-AFCD-90103C35FE1E}" type="presOf" srcId="{EF6BF25E-1AFC-48DA-956C-E0AC13493C2D}" destId="{4D269AB9-0972-4794-8CE2-B445419CE5B0}" srcOrd="0" destOrd="0" presId="urn:microsoft.com/office/officeart/2005/8/layout/cycle7"/>
    <dgm:cxn modelId="{7B1D3727-EE72-4DCC-AA7D-AB62F52AB40F}" type="presParOf" srcId="{679EA811-046B-4063-BAC6-BDA962D6B339}" destId="{A08CCEA9-995F-4594-B4FA-6984D93D8642}" srcOrd="0" destOrd="0" presId="urn:microsoft.com/office/officeart/2005/8/layout/cycle7"/>
    <dgm:cxn modelId="{C65BA9AB-640B-4093-8DBA-65AF64703CAC}" type="presParOf" srcId="{679EA811-046B-4063-BAC6-BDA962D6B339}" destId="{4D269AB9-0972-4794-8CE2-B445419CE5B0}" srcOrd="1" destOrd="0" presId="urn:microsoft.com/office/officeart/2005/8/layout/cycle7"/>
    <dgm:cxn modelId="{B0F6E944-6D77-431F-9C5D-4BDB59219D39}" type="presParOf" srcId="{4D269AB9-0972-4794-8CE2-B445419CE5B0}" destId="{B9C0EFF5-0179-46A6-85B9-0A6B297DCDA9}" srcOrd="0" destOrd="0" presId="urn:microsoft.com/office/officeart/2005/8/layout/cycle7"/>
    <dgm:cxn modelId="{B3122077-5756-4189-9BC8-70B83521AA70}" type="presParOf" srcId="{679EA811-046B-4063-BAC6-BDA962D6B339}" destId="{6FE3D941-C26E-4E8D-A752-717D0596719E}" srcOrd="2" destOrd="0" presId="urn:microsoft.com/office/officeart/2005/8/layout/cycle7"/>
    <dgm:cxn modelId="{BA367CE4-171B-4B4A-9542-47D84EE01691}" type="presParOf" srcId="{679EA811-046B-4063-BAC6-BDA962D6B339}" destId="{3F272343-A7BD-4784-BF47-0C1384A92920}" srcOrd="3" destOrd="0" presId="urn:microsoft.com/office/officeart/2005/8/layout/cycle7"/>
    <dgm:cxn modelId="{32E6605F-3F41-44CE-9BDD-EA95A7C5981F}" type="presParOf" srcId="{3F272343-A7BD-4784-BF47-0C1384A92920}" destId="{F4DCA476-B1F1-4873-A05E-8F676C77F61C}" srcOrd="0" destOrd="0" presId="urn:microsoft.com/office/officeart/2005/8/layout/cycle7"/>
    <dgm:cxn modelId="{083AF0FE-958E-4F28-87DE-740B57C2E273}" type="presParOf" srcId="{679EA811-046B-4063-BAC6-BDA962D6B339}" destId="{E24D1260-81FD-491B-8BD2-52207C294262}" srcOrd="4" destOrd="0" presId="urn:microsoft.com/office/officeart/2005/8/layout/cycle7"/>
    <dgm:cxn modelId="{5D72A442-B02D-4254-982A-EAFB966E625F}" type="presParOf" srcId="{679EA811-046B-4063-BAC6-BDA962D6B339}" destId="{C1801883-21EC-4C28-AA03-6AD0F9DC7104}" srcOrd="5" destOrd="0" presId="urn:microsoft.com/office/officeart/2005/8/layout/cycle7"/>
    <dgm:cxn modelId="{C3676EB4-C034-471A-8519-024FEECCB19C}" type="presParOf" srcId="{C1801883-21EC-4C28-AA03-6AD0F9DC7104}" destId="{3DCC89B5-3060-4253-BBC1-EEA1A789DC1E}"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00C78F-AED2-45BE-9177-6D68C930BDB1}" type="doc">
      <dgm:prSet loTypeId="urn:microsoft.com/office/officeart/2005/8/layout/hProcess9" loCatId="process" qsTypeId="urn:microsoft.com/office/officeart/2005/8/quickstyle/simple3" qsCatId="simple" csTypeId="urn:microsoft.com/office/officeart/2005/8/colors/colorful1" csCatId="colorful" phldr="1"/>
      <dgm:spPr/>
      <dgm:t>
        <a:bodyPr/>
        <a:lstStyle/>
        <a:p>
          <a:endParaRPr lang="en-US"/>
        </a:p>
      </dgm:t>
    </dgm:pt>
    <dgm:pt modelId="{2B3C404D-DC5C-471D-8DE8-9CBACBD915E4}">
      <dgm:prSet/>
      <dgm:spPr/>
      <dgm:t>
        <a:bodyPr/>
        <a:lstStyle/>
        <a:p>
          <a:r>
            <a:rPr lang="en-US"/>
            <a:t>Preparer</a:t>
          </a:r>
        </a:p>
      </dgm:t>
    </dgm:pt>
    <dgm:pt modelId="{775F709B-162E-4570-B6D9-F6A6094438E6}" type="parTrans" cxnId="{0ED302BA-D78F-4EC0-890B-5330DABEB396}">
      <dgm:prSet/>
      <dgm:spPr/>
      <dgm:t>
        <a:bodyPr/>
        <a:lstStyle/>
        <a:p>
          <a:endParaRPr lang="en-US"/>
        </a:p>
      </dgm:t>
    </dgm:pt>
    <dgm:pt modelId="{5BB9229F-8A05-4E43-B603-CF6496ED499B}" type="sibTrans" cxnId="{0ED302BA-D78F-4EC0-890B-5330DABEB396}">
      <dgm:prSet/>
      <dgm:spPr/>
      <dgm:t>
        <a:bodyPr/>
        <a:lstStyle/>
        <a:p>
          <a:endParaRPr lang="en-US"/>
        </a:p>
      </dgm:t>
    </dgm:pt>
    <dgm:pt modelId="{D332AA9A-CBD7-4B0A-B791-B44059E4DC67}">
      <dgm:prSet/>
      <dgm:spPr/>
      <dgm:t>
        <a:bodyPr/>
        <a:lstStyle/>
        <a:p>
          <a:r>
            <a:rPr lang="en-US" dirty="0"/>
            <a:t>EPA Viewer</a:t>
          </a:r>
        </a:p>
      </dgm:t>
    </dgm:pt>
    <dgm:pt modelId="{AEC66B64-DE39-495E-8826-E047C5FBD975}" type="parTrans" cxnId="{47155DDD-8F68-4899-B2F9-F4806384D05F}">
      <dgm:prSet/>
      <dgm:spPr/>
      <dgm:t>
        <a:bodyPr/>
        <a:lstStyle/>
        <a:p>
          <a:endParaRPr lang="en-US"/>
        </a:p>
      </dgm:t>
    </dgm:pt>
    <dgm:pt modelId="{DAF48688-0292-40F4-BC5D-6274A3F3BCB4}" type="sibTrans" cxnId="{47155DDD-8F68-4899-B2F9-F4806384D05F}">
      <dgm:prSet/>
      <dgm:spPr/>
      <dgm:t>
        <a:bodyPr/>
        <a:lstStyle/>
        <a:p>
          <a:endParaRPr lang="en-US"/>
        </a:p>
      </dgm:t>
    </dgm:pt>
    <dgm:pt modelId="{9598D62E-2A36-4293-9E55-204A8F81422B}">
      <dgm:prSet/>
      <dgm:spPr/>
      <dgm:t>
        <a:bodyPr/>
        <a:lstStyle/>
        <a:p>
          <a:r>
            <a:rPr lang="en-US" dirty="0"/>
            <a:t>Regional Reviewer</a:t>
          </a:r>
        </a:p>
      </dgm:t>
    </dgm:pt>
    <dgm:pt modelId="{16178874-3DBB-4FD1-AC7E-DDB21D380627}" type="parTrans" cxnId="{D39E9A90-EA96-4F11-A30E-4CEBE48ABAC9}">
      <dgm:prSet/>
      <dgm:spPr/>
      <dgm:t>
        <a:bodyPr/>
        <a:lstStyle/>
        <a:p>
          <a:endParaRPr lang="en-US"/>
        </a:p>
      </dgm:t>
    </dgm:pt>
    <dgm:pt modelId="{864572CC-1619-469C-BDA1-DEB29A52A3C6}" type="sibTrans" cxnId="{D39E9A90-EA96-4F11-A30E-4CEBE48ABAC9}">
      <dgm:prSet/>
      <dgm:spPr/>
      <dgm:t>
        <a:bodyPr/>
        <a:lstStyle/>
        <a:p>
          <a:endParaRPr lang="en-US"/>
        </a:p>
      </dgm:t>
    </dgm:pt>
    <dgm:pt modelId="{964330BA-9025-42B8-A9BD-C0F77B99F97B}">
      <dgm:prSet/>
      <dgm:spPr/>
      <dgm:t>
        <a:bodyPr/>
        <a:lstStyle/>
        <a:p>
          <a:r>
            <a:rPr lang="en-US" dirty="0"/>
            <a:t>HQ Reviewer</a:t>
          </a:r>
        </a:p>
      </dgm:t>
    </dgm:pt>
    <dgm:pt modelId="{8DC21BE3-3757-47F2-A486-DAC685DA0AC2}" type="parTrans" cxnId="{F0D092CD-26CC-4E36-BE0A-5DF02FBBFA0C}">
      <dgm:prSet/>
      <dgm:spPr/>
      <dgm:t>
        <a:bodyPr/>
        <a:lstStyle/>
        <a:p>
          <a:endParaRPr lang="en-US"/>
        </a:p>
      </dgm:t>
    </dgm:pt>
    <dgm:pt modelId="{94FACBFB-0FCE-443B-B1DF-298A4962E111}" type="sibTrans" cxnId="{F0D092CD-26CC-4E36-BE0A-5DF02FBBFA0C}">
      <dgm:prSet/>
      <dgm:spPr/>
      <dgm:t>
        <a:bodyPr/>
        <a:lstStyle/>
        <a:p>
          <a:endParaRPr lang="en-US"/>
        </a:p>
      </dgm:t>
    </dgm:pt>
    <dgm:pt modelId="{E1194E70-6C04-4D2B-82EE-B456A6D22953}">
      <dgm:prSet/>
      <dgm:spPr/>
      <dgm:t>
        <a:bodyPr/>
        <a:lstStyle/>
        <a:p>
          <a:r>
            <a:rPr lang="en-US" dirty="0"/>
            <a:t>Regional Admin</a:t>
          </a:r>
        </a:p>
      </dgm:t>
    </dgm:pt>
    <dgm:pt modelId="{5FFE5AD0-4CD6-40DE-8913-7164F824F9E9}" type="parTrans" cxnId="{FC806623-3C0B-4111-A3FD-F585BFCC7018}">
      <dgm:prSet/>
      <dgm:spPr/>
      <dgm:t>
        <a:bodyPr/>
        <a:lstStyle/>
        <a:p>
          <a:endParaRPr lang="en-US"/>
        </a:p>
      </dgm:t>
    </dgm:pt>
    <dgm:pt modelId="{8DE8D770-1FCB-4E79-88B7-8F78423BDB7E}" type="sibTrans" cxnId="{FC806623-3C0B-4111-A3FD-F585BFCC7018}">
      <dgm:prSet/>
      <dgm:spPr/>
      <dgm:t>
        <a:bodyPr/>
        <a:lstStyle/>
        <a:p>
          <a:endParaRPr lang="en-US"/>
        </a:p>
      </dgm:t>
    </dgm:pt>
    <dgm:pt modelId="{9BE22D64-DF4A-4571-8EAB-70C1B4790754}" type="pres">
      <dgm:prSet presAssocID="{0200C78F-AED2-45BE-9177-6D68C930BDB1}" presName="CompostProcess" presStyleCnt="0">
        <dgm:presLayoutVars>
          <dgm:dir/>
          <dgm:resizeHandles val="exact"/>
        </dgm:presLayoutVars>
      </dgm:prSet>
      <dgm:spPr/>
    </dgm:pt>
    <dgm:pt modelId="{913AACE6-D172-468E-BAB1-B930623A4F2E}" type="pres">
      <dgm:prSet presAssocID="{0200C78F-AED2-45BE-9177-6D68C930BDB1}" presName="arrow" presStyleLbl="bgShp" presStyleIdx="0" presStyleCnt="1"/>
      <dgm:spPr/>
    </dgm:pt>
    <dgm:pt modelId="{82F03C98-9C0C-469D-82A4-98E4883D3D21}" type="pres">
      <dgm:prSet presAssocID="{0200C78F-AED2-45BE-9177-6D68C930BDB1}" presName="linearProcess" presStyleCnt="0"/>
      <dgm:spPr/>
    </dgm:pt>
    <dgm:pt modelId="{F3A42135-89F0-4797-A132-63883F2D827E}" type="pres">
      <dgm:prSet presAssocID="{2B3C404D-DC5C-471D-8DE8-9CBACBD915E4}" presName="textNode" presStyleLbl="node1" presStyleIdx="0" presStyleCnt="5">
        <dgm:presLayoutVars>
          <dgm:bulletEnabled val="1"/>
        </dgm:presLayoutVars>
      </dgm:prSet>
      <dgm:spPr/>
    </dgm:pt>
    <dgm:pt modelId="{47F3FF15-3CD2-4580-873F-DA3E336F36DC}" type="pres">
      <dgm:prSet presAssocID="{5BB9229F-8A05-4E43-B603-CF6496ED499B}" presName="sibTrans" presStyleCnt="0"/>
      <dgm:spPr/>
    </dgm:pt>
    <dgm:pt modelId="{AE14B716-316C-45FE-B249-53F1252F0AF1}" type="pres">
      <dgm:prSet presAssocID="{D332AA9A-CBD7-4B0A-B791-B44059E4DC67}" presName="textNode" presStyleLbl="node1" presStyleIdx="1" presStyleCnt="5">
        <dgm:presLayoutVars>
          <dgm:bulletEnabled val="1"/>
        </dgm:presLayoutVars>
      </dgm:prSet>
      <dgm:spPr/>
    </dgm:pt>
    <dgm:pt modelId="{3630B0EF-AFA1-4DCA-B20C-17DCA57F2609}" type="pres">
      <dgm:prSet presAssocID="{DAF48688-0292-40F4-BC5D-6274A3F3BCB4}" presName="sibTrans" presStyleCnt="0"/>
      <dgm:spPr/>
    </dgm:pt>
    <dgm:pt modelId="{A2BFE571-D8E2-420E-BF27-80A3DA6F1CBD}" type="pres">
      <dgm:prSet presAssocID="{9598D62E-2A36-4293-9E55-204A8F81422B}" presName="textNode" presStyleLbl="node1" presStyleIdx="2" presStyleCnt="5">
        <dgm:presLayoutVars>
          <dgm:bulletEnabled val="1"/>
        </dgm:presLayoutVars>
      </dgm:prSet>
      <dgm:spPr/>
    </dgm:pt>
    <dgm:pt modelId="{AA2E0F44-0188-497C-9827-A1E9B1E91898}" type="pres">
      <dgm:prSet presAssocID="{864572CC-1619-469C-BDA1-DEB29A52A3C6}" presName="sibTrans" presStyleCnt="0"/>
      <dgm:spPr/>
    </dgm:pt>
    <dgm:pt modelId="{E8AA0BD7-9E23-42BA-8E22-07C71D66FFC5}" type="pres">
      <dgm:prSet presAssocID="{964330BA-9025-42B8-A9BD-C0F77B99F97B}" presName="textNode" presStyleLbl="node1" presStyleIdx="3" presStyleCnt="5">
        <dgm:presLayoutVars>
          <dgm:bulletEnabled val="1"/>
        </dgm:presLayoutVars>
      </dgm:prSet>
      <dgm:spPr/>
    </dgm:pt>
    <dgm:pt modelId="{F0051EFD-D80E-441C-B688-0667E81034C6}" type="pres">
      <dgm:prSet presAssocID="{94FACBFB-0FCE-443B-B1DF-298A4962E111}" presName="sibTrans" presStyleCnt="0"/>
      <dgm:spPr/>
    </dgm:pt>
    <dgm:pt modelId="{FF514C9B-4644-4CA8-9449-B30585A69BB6}" type="pres">
      <dgm:prSet presAssocID="{E1194E70-6C04-4D2B-82EE-B456A6D22953}" presName="textNode" presStyleLbl="node1" presStyleIdx="4" presStyleCnt="5">
        <dgm:presLayoutVars>
          <dgm:bulletEnabled val="1"/>
        </dgm:presLayoutVars>
      </dgm:prSet>
      <dgm:spPr/>
    </dgm:pt>
  </dgm:ptLst>
  <dgm:cxnLst>
    <dgm:cxn modelId="{EA3E3920-A41D-4B87-A326-C37BD9C4BB50}" type="presOf" srcId="{D332AA9A-CBD7-4B0A-B791-B44059E4DC67}" destId="{AE14B716-316C-45FE-B249-53F1252F0AF1}" srcOrd="0" destOrd="0" presId="urn:microsoft.com/office/officeart/2005/8/layout/hProcess9"/>
    <dgm:cxn modelId="{FC806623-3C0B-4111-A3FD-F585BFCC7018}" srcId="{0200C78F-AED2-45BE-9177-6D68C930BDB1}" destId="{E1194E70-6C04-4D2B-82EE-B456A6D22953}" srcOrd="4" destOrd="0" parTransId="{5FFE5AD0-4CD6-40DE-8913-7164F824F9E9}" sibTransId="{8DE8D770-1FCB-4E79-88B7-8F78423BDB7E}"/>
    <dgm:cxn modelId="{76AD7B29-9692-4DFD-9FDE-C80421D51A6C}" type="presOf" srcId="{964330BA-9025-42B8-A9BD-C0F77B99F97B}" destId="{E8AA0BD7-9E23-42BA-8E22-07C71D66FFC5}" srcOrd="0" destOrd="0" presId="urn:microsoft.com/office/officeart/2005/8/layout/hProcess9"/>
    <dgm:cxn modelId="{BD4FE16D-E3C8-41C0-87C9-D9AADEBCB48A}" type="presOf" srcId="{0200C78F-AED2-45BE-9177-6D68C930BDB1}" destId="{9BE22D64-DF4A-4571-8EAB-70C1B4790754}" srcOrd="0" destOrd="0" presId="urn:microsoft.com/office/officeart/2005/8/layout/hProcess9"/>
    <dgm:cxn modelId="{D5E0BF54-923D-4825-9358-CD6A6E589932}" type="presOf" srcId="{9598D62E-2A36-4293-9E55-204A8F81422B}" destId="{A2BFE571-D8E2-420E-BF27-80A3DA6F1CBD}" srcOrd="0" destOrd="0" presId="urn:microsoft.com/office/officeart/2005/8/layout/hProcess9"/>
    <dgm:cxn modelId="{DCCD5C78-4F48-4864-8230-2662BB0D605D}" type="presOf" srcId="{2B3C404D-DC5C-471D-8DE8-9CBACBD915E4}" destId="{F3A42135-89F0-4797-A132-63883F2D827E}" srcOrd="0" destOrd="0" presId="urn:microsoft.com/office/officeart/2005/8/layout/hProcess9"/>
    <dgm:cxn modelId="{FC9ADE7F-71B5-433C-976D-47387CC1ECF0}" type="presOf" srcId="{E1194E70-6C04-4D2B-82EE-B456A6D22953}" destId="{FF514C9B-4644-4CA8-9449-B30585A69BB6}" srcOrd="0" destOrd="0" presId="urn:microsoft.com/office/officeart/2005/8/layout/hProcess9"/>
    <dgm:cxn modelId="{D39E9A90-EA96-4F11-A30E-4CEBE48ABAC9}" srcId="{0200C78F-AED2-45BE-9177-6D68C930BDB1}" destId="{9598D62E-2A36-4293-9E55-204A8F81422B}" srcOrd="2" destOrd="0" parTransId="{16178874-3DBB-4FD1-AC7E-DDB21D380627}" sibTransId="{864572CC-1619-469C-BDA1-DEB29A52A3C6}"/>
    <dgm:cxn modelId="{0ED302BA-D78F-4EC0-890B-5330DABEB396}" srcId="{0200C78F-AED2-45BE-9177-6D68C930BDB1}" destId="{2B3C404D-DC5C-471D-8DE8-9CBACBD915E4}" srcOrd="0" destOrd="0" parTransId="{775F709B-162E-4570-B6D9-F6A6094438E6}" sibTransId="{5BB9229F-8A05-4E43-B603-CF6496ED499B}"/>
    <dgm:cxn modelId="{F0D092CD-26CC-4E36-BE0A-5DF02FBBFA0C}" srcId="{0200C78F-AED2-45BE-9177-6D68C930BDB1}" destId="{964330BA-9025-42B8-A9BD-C0F77B99F97B}" srcOrd="3" destOrd="0" parTransId="{8DC21BE3-3757-47F2-A486-DAC685DA0AC2}" sibTransId="{94FACBFB-0FCE-443B-B1DF-298A4962E111}"/>
    <dgm:cxn modelId="{47155DDD-8F68-4899-B2F9-F4806384D05F}" srcId="{0200C78F-AED2-45BE-9177-6D68C930BDB1}" destId="{D332AA9A-CBD7-4B0A-B791-B44059E4DC67}" srcOrd="1" destOrd="0" parTransId="{AEC66B64-DE39-495E-8826-E047C5FBD975}" sibTransId="{DAF48688-0292-40F4-BC5D-6274A3F3BCB4}"/>
    <dgm:cxn modelId="{C33AE1DE-C09D-47E9-A5AC-4E7C05B9CEED}" type="presParOf" srcId="{9BE22D64-DF4A-4571-8EAB-70C1B4790754}" destId="{913AACE6-D172-468E-BAB1-B930623A4F2E}" srcOrd="0" destOrd="0" presId="urn:microsoft.com/office/officeart/2005/8/layout/hProcess9"/>
    <dgm:cxn modelId="{F7328E7E-8715-4B7D-BDC7-A17986B4F258}" type="presParOf" srcId="{9BE22D64-DF4A-4571-8EAB-70C1B4790754}" destId="{82F03C98-9C0C-469D-82A4-98E4883D3D21}" srcOrd="1" destOrd="0" presId="urn:microsoft.com/office/officeart/2005/8/layout/hProcess9"/>
    <dgm:cxn modelId="{D4097765-6910-4418-9A6F-6BD8E0941043}" type="presParOf" srcId="{82F03C98-9C0C-469D-82A4-98E4883D3D21}" destId="{F3A42135-89F0-4797-A132-63883F2D827E}" srcOrd="0" destOrd="0" presId="urn:microsoft.com/office/officeart/2005/8/layout/hProcess9"/>
    <dgm:cxn modelId="{19C2420B-83B5-499A-AC28-CC8A9B5CE033}" type="presParOf" srcId="{82F03C98-9C0C-469D-82A4-98E4883D3D21}" destId="{47F3FF15-3CD2-4580-873F-DA3E336F36DC}" srcOrd="1" destOrd="0" presId="urn:microsoft.com/office/officeart/2005/8/layout/hProcess9"/>
    <dgm:cxn modelId="{81F0FFEA-3E0A-40C6-AC27-ABE58509376A}" type="presParOf" srcId="{82F03C98-9C0C-469D-82A4-98E4883D3D21}" destId="{AE14B716-316C-45FE-B249-53F1252F0AF1}" srcOrd="2" destOrd="0" presId="urn:microsoft.com/office/officeart/2005/8/layout/hProcess9"/>
    <dgm:cxn modelId="{EADD5A8E-5D82-4440-9014-827EE6640F08}" type="presParOf" srcId="{82F03C98-9C0C-469D-82A4-98E4883D3D21}" destId="{3630B0EF-AFA1-4DCA-B20C-17DCA57F2609}" srcOrd="3" destOrd="0" presId="urn:microsoft.com/office/officeart/2005/8/layout/hProcess9"/>
    <dgm:cxn modelId="{3FEF94EE-E1A8-40CF-80D4-DDA5148B7716}" type="presParOf" srcId="{82F03C98-9C0C-469D-82A4-98E4883D3D21}" destId="{A2BFE571-D8E2-420E-BF27-80A3DA6F1CBD}" srcOrd="4" destOrd="0" presId="urn:microsoft.com/office/officeart/2005/8/layout/hProcess9"/>
    <dgm:cxn modelId="{4B7181C8-C265-47F5-9DA4-4C596E092581}" type="presParOf" srcId="{82F03C98-9C0C-469D-82A4-98E4883D3D21}" destId="{AA2E0F44-0188-497C-9827-A1E9B1E91898}" srcOrd="5" destOrd="0" presId="urn:microsoft.com/office/officeart/2005/8/layout/hProcess9"/>
    <dgm:cxn modelId="{B02A3E41-9F96-43FC-ABB0-D0B21FABD420}" type="presParOf" srcId="{82F03C98-9C0C-469D-82A4-98E4883D3D21}" destId="{E8AA0BD7-9E23-42BA-8E22-07C71D66FFC5}" srcOrd="6" destOrd="0" presId="urn:microsoft.com/office/officeart/2005/8/layout/hProcess9"/>
    <dgm:cxn modelId="{125928CC-E485-42B4-BD5C-56701F8D35DD}" type="presParOf" srcId="{82F03C98-9C0C-469D-82A4-98E4883D3D21}" destId="{F0051EFD-D80E-441C-B688-0667E81034C6}" srcOrd="7" destOrd="0" presId="urn:microsoft.com/office/officeart/2005/8/layout/hProcess9"/>
    <dgm:cxn modelId="{94E649AE-9B3E-4081-963B-8D56DBCA8EB0}" type="presParOf" srcId="{82F03C98-9C0C-469D-82A4-98E4883D3D21}" destId="{FF514C9B-4644-4CA8-9449-B30585A69BB6}"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B7EF4A7-E532-44FC-B16A-8A765A83B8F5}" type="doc">
      <dgm:prSet loTypeId="urn:microsoft.com/office/officeart/2005/8/layout/process4" loCatId="process" qsTypeId="urn:microsoft.com/office/officeart/2005/8/quickstyle/simple4" qsCatId="simple" csTypeId="urn:microsoft.com/office/officeart/2005/8/colors/colorful2" csCatId="colorful"/>
      <dgm:spPr/>
      <dgm:t>
        <a:bodyPr/>
        <a:lstStyle/>
        <a:p>
          <a:endParaRPr lang="en-US"/>
        </a:p>
      </dgm:t>
    </dgm:pt>
    <dgm:pt modelId="{B1499EB7-04B8-4479-85D3-739C02547B1F}">
      <dgm:prSet/>
      <dgm:spPr/>
      <dgm:t>
        <a:bodyPr/>
        <a:lstStyle/>
        <a:p>
          <a:r>
            <a:rPr lang="en-US"/>
            <a:t>Computer</a:t>
          </a:r>
        </a:p>
      </dgm:t>
    </dgm:pt>
    <dgm:pt modelId="{D12B604A-9F46-4506-9602-F5C57E3DD229}" type="parTrans" cxnId="{F75C41E7-3654-4D31-B05E-F4FCD8E28177}">
      <dgm:prSet/>
      <dgm:spPr/>
      <dgm:t>
        <a:bodyPr/>
        <a:lstStyle/>
        <a:p>
          <a:endParaRPr lang="en-US"/>
        </a:p>
      </dgm:t>
    </dgm:pt>
    <dgm:pt modelId="{691D092F-9B4D-4A93-A714-06BDDFE81679}" type="sibTrans" cxnId="{F75C41E7-3654-4D31-B05E-F4FCD8E28177}">
      <dgm:prSet/>
      <dgm:spPr/>
      <dgm:t>
        <a:bodyPr/>
        <a:lstStyle/>
        <a:p>
          <a:endParaRPr lang="en-US"/>
        </a:p>
      </dgm:t>
    </dgm:pt>
    <dgm:pt modelId="{6E29629E-FB59-47CC-866E-F531E9963442}">
      <dgm:prSet/>
      <dgm:spPr/>
      <dgm:t>
        <a:bodyPr/>
        <a:lstStyle/>
        <a:p>
          <a:r>
            <a:rPr lang="en-US" dirty="0"/>
            <a:t>Internet Access</a:t>
          </a:r>
        </a:p>
      </dgm:t>
    </dgm:pt>
    <dgm:pt modelId="{6465EAF7-3A90-48B7-BA3A-7907A9640A12}" type="parTrans" cxnId="{E27337BB-44BA-4406-B99F-4C7815BAA172}">
      <dgm:prSet/>
      <dgm:spPr/>
      <dgm:t>
        <a:bodyPr/>
        <a:lstStyle/>
        <a:p>
          <a:endParaRPr lang="en-US"/>
        </a:p>
      </dgm:t>
    </dgm:pt>
    <dgm:pt modelId="{F10669A0-68EE-4FBB-A615-80604CE7A804}" type="sibTrans" cxnId="{E27337BB-44BA-4406-B99F-4C7815BAA172}">
      <dgm:prSet/>
      <dgm:spPr/>
      <dgm:t>
        <a:bodyPr/>
        <a:lstStyle/>
        <a:p>
          <a:endParaRPr lang="en-US"/>
        </a:p>
      </dgm:t>
    </dgm:pt>
    <dgm:pt modelId="{C1B3A35C-163F-4377-801F-903BEB0DE3B3}">
      <dgm:prSet/>
      <dgm:spPr/>
      <dgm:t>
        <a:bodyPr/>
        <a:lstStyle/>
        <a:p>
          <a:r>
            <a:rPr lang="en-US"/>
            <a:t>Registration through EPA Websites</a:t>
          </a:r>
        </a:p>
      </dgm:t>
    </dgm:pt>
    <dgm:pt modelId="{07258953-4910-4EC9-B2E9-A9023B143B5C}" type="parTrans" cxnId="{AF322D6F-E6C5-4106-82DD-3A9D64CFED52}">
      <dgm:prSet/>
      <dgm:spPr/>
      <dgm:t>
        <a:bodyPr/>
        <a:lstStyle/>
        <a:p>
          <a:endParaRPr lang="en-US"/>
        </a:p>
      </dgm:t>
    </dgm:pt>
    <dgm:pt modelId="{60F6B32E-0877-4F9C-997E-A9520232C4E9}" type="sibTrans" cxnId="{AF322D6F-E6C5-4106-82DD-3A9D64CFED52}">
      <dgm:prSet/>
      <dgm:spPr/>
      <dgm:t>
        <a:bodyPr/>
        <a:lstStyle/>
        <a:p>
          <a:endParaRPr lang="en-US"/>
        </a:p>
      </dgm:t>
    </dgm:pt>
    <dgm:pt modelId="{B517FDFA-250C-41D7-AAE7-0A65B1639E45}" type="pres">
      <dgm:prSet presAssocID="{FB7EF4A7-E532-44FC-B16A-8A765A83B8F5}" presName="Name0" presStyleCnt="0">
        <dgm:presLayoutVars>
          <dgm:dir/>
          <dgm:animLvl val="lvl"/>
          <dgm:resizeHandles val="exact"/>
        </dgm:presLayoutVars>
      </dgm:prSet>
      <dgm:spPr/>
    </dgm:pt>
    <dgm:pt modelId="{9D6DFB71-4118-4843-8568-30E0D2E1D7CC}" type="pres">
      <dgm:prSet presAssocID="{C1B3A35C-163F-4377-801F-903BEB0DE3B3}" presName="boxAndChildren" presStyleCnt="0"/>
      <dgm:spPr/>
    </dgm:pt>
    <dgm:pt modelId="{45DE3F6E-91AA-44B3-A174-5124F50411F3}" type="pres">
      <dgm:prSet presAssocID="{C1B3A35C-163F-4377-801F-903BEB0DE3B3}" presName="parentTextBox" presStyleLbl="node1" presStyleIdx="0" presStyleCnt="3"/>
      <dgm:spPr/>
    </dgm:pt>
    <dgm:pt modelId="{B99C43D9-9D1E-4D9A-9A03-8EF5D9CD6423}" type="pres">
      <dgm:prSet presAssocID="{F10669A0-68EE-4FBB-A615-80604CE7A804}" presName="sp" presStyleCnt="0"/>
      <dgm:spPr/>
    </dgm:pt>
    <dgm:pt modelId="{D3736F96-A416-4BF2-B132-355AD0F0BEA0}" type="pres">
      <dgm:prSet presAssocID="{6E29629E-FB59-47CC-866E-F531E9963442}" presName="arrowAndChildren" presStyleCnt="0"/>
      <dgm:spPr/>
    </dgm:pt>
    <dgm:pt modelId="{AC2C850A-A2A2-4130-88C7-D379D506B76B}" type="pres">
      <dgm:prSet presAssocID="{6E29629E-FB59-47CC-866E-F531E9963442}" presName="parentTextArrow" presStyleLbl="node1" presStyleIdx="1" presStyleCnt="3"/>
      <dgm:spPr/>
    </dgm:pt>
    <dgm:pt modelId="{E51A9837-CA27-4313-B180-8BAEA7D60B31}" type="pres">
      <dgm:prSet presAssocID="{691D092F-9B4D-4A93-A714-06BDDFE81679}" presName="sp" presStyleCnt="0"/>
      <dgm:spPr/>
    </dgm:pt>
    <dgm:pt modelId="{6F70046E-0962-42E6-BC59-39A8DC0754F1}" type="pres">
      <dgm:prSet presAssocID="{B1499EB7-04B8-4479-85D3-739C02547B1F}" presName="arrowAndChildren" presStyleCnt="0"/>
      <dgm:spPr/>
    </dgm:pt>
    <dgm:pt modelId="{87EF4478-2762-447B-B6B2-A0DFE3DFD83E}" type="pres">
      <dgm:prSet presAssocID="{B1499EB7-04B8-4479-85D3-739C02547B1F}" presName="parentTextArrow" presStyleLbl="node1" presStyleIdx="2" presStyleCnt="3"/>
      <dgm:spPr/>
    </dgm:pt>
  </dgm:ptLst>
  <dgm:cxnLst>
    <dgm:cxn modelId="{DACB5D00-429F-4967-8114-C207A91C93D5}" type="presOf" srcId="{C1B3A35C-163F-4377-801F-903BEB0DE3B3}" destId="{45DE3F6E-91AA-44B3-A174-5124F50411F3}" srcOrd="0" destOrd="0" presId="urn:microsoft.com/office/officeart/2005/8/layout/process4"/>
    <dgm:cxn modelId="{04FCD166-C06D-417C-9163-5D8305FC982D}" type="presOf" srcId="{6E29629E-FB59-47CC-866E-F531E9963442}" destId="{AC2C850A-A2A2-4130-88C7-D379D506B76B}" srcOrd="0" destOrd="0" presId="urn:microsoft.com/office/officeart/2005/8/layout/process4"/>
    <dgm:cxn modelId="{AF322D6F-E6C5-4106-82DD-3A9D64CFED52}" srcId="{FB7EF4A7-E532-44FC-B16A-8A765A83B8F5}" destId="{C1B3A35C-163F-4377-801F-903BEB0DE3B3}" srcOrd="2" destOrd="0" parTransId="{07258953-4910-4EC9-B2E9-A9023B143B5C}" sibTransId="{60F6B32E-0877-4F9C-997E-A9520232C4E9}"/>
    <dgm:cxn modelId="{7647CA73-4BB0-4BC6-AC6D-0926FA39BA2E}" type="presOf" srcId="{B1499EB7-04B8-4479-85D3-739C02547B1F}" destId="{87EF4478-2762-447B-B6B2-A0DFE3DFD83E}" srcOrd="0" destOrd="0" presId="urn:microsoft.com/office/officeart/2005/8/layout/process4"/>
    <dgm:cxn modelId="{21818978-984A-475E-B932-78906BC18467}" type="presOf" srcId="{FB7EF4A7-E532-44FC-B16A-8A765A83B8F5}" destId="{B517FDFA-250C-41D7-AAE7-0A65B1639E45}" srcOrd="0" destOrd="0" presId="urn:microsoft.com/office/officeart/2005/8/layout/process4"/>
    <dgm:cxn modelId="{E27337BB-44BA-4406-B99F-4C7815BAA172}" srcId="{FB7EF4A7-E532-44FC-B16A-8A765A83B8F5}" destId="{6E29629E-FB59-47CC-866E-F531E9963442}" srcOrd="1" destOrd="0" parTransId="{6465EAF7-3A90-48B7-BA3A-7907A9640A12}" sibTransId="{F10669A0-68EE-4FBB-A615-80604CE7A804}"/>
    <dgm:cxn modelId="{F75C41E7-3654-4D31-B05E-F4FCD8E28177}" srcId="{FB7EF4A7-E532-44FC-B16A-8A765A83B8F5}" destId="{B1499EB7-04B8-4479-85D3-739C02547B1F}" srcOrd="0" destOrd="0" parTransId="{D12B604A-9F46-4506-9602-F5C57E3DD229}" sibTransId="{691D092F-9B4D-4A93-A714-06BDDFE81679}"/>
    <dgm:cxn modelId="{146995B3-DE43-43AC-9437-23BD14382404}" type="presParOf" srcId="{B517FDFA-250C-41D7-AAE7-0A65B1639E45}" destId="{9D6DFB71-4118-4843-8568-30E0D2E1D7CC}" srcOrd="0" destOrd="0" presId="urn:microsoft.com/office/officeart/2005/8/layout/process4"/>
    <dgm:cxn modelId="{5F789E55-6981-41E5-9B8F-5E74080C1F77}" type="presParOf" srcId="{9D6DFB71-4118-4843-8568-30E0D2E1D7CC}" destId="{45DE3F6E-91AA-44B3-A174-5124F50411F3}" srcOrd="0" destOrd="0" presId="urn:microsoft.com/office/officeart/2005/8/layout/process4"/>
    <dgm:cxn modelId="{3154C3DF-4800-4723-BAC5-B9392313ABDF}" type="presParOf" srcId="{B517FDFA-250C-41D7-AAE7-0A65B1639E45}" destId="{B99C43D9-9D1E-4D9A-9A03-8EF5D9CD6423}" srcOrd="1" destOrd="0" presId="urn:microsoft.com/office/officeart/2005/8/layout/process4"/>
    <dgm:cxn modelId="{79AD9B01-0458-43E6-9F26-A506A4FDD71E}" type="presParOf" srcId="{B517FDFA-250C-41D7-AAE7-0A65B1639E45}" destId="{D3736F96-A416-4BF2-B132-355AD0F0BEA0}" srcOrd="2" destOrd="0" presId="urn:microsoft.com/office/officeart/2005/8/layout/process4"/>
    <dgm:cxn modelId="{44495192-B0C9-4448-A7CC-6FDB7A232DB7}" type="presParOf" srcId="{D3736F96-A416-4BF2-B132-355AD0F0BEA0}" destId="{AC2C850A-A2A2-4130-88C7-D379D506B76B}" srcOrd="0" destOrd="0" presId="urn:microsoft.com/office/officeart/2005/8/layout/process4"/>
    <dgm:cxn modelId="{64D9E77D-A58F-4F50-842D-4AD26274B206}" type="presParOf" srcId="{B517FDFA-250C-41D7-AAE7-0A65B1639E45}" destId="{E51A9837-CA27-4313-B180-8BAEA7D60B31}" srcOrd="3" destOrd="0" presId="urn:microsoft.com/office/officeart/2005/8/layout/process4"/>
    <dgm:cxn modelId="{5229B003-18E8-46FE-B4B4-1B6CC2959604}" type="presParOf" srcId="{B517FDFA-250C-41D7-AAE7-0A65B1639E45}" destId="{6F70046E-0962-42E6-BC59-39A8DC0754F1}" srcOrd="4" destOrd="0" presId="urn:microsoft.com/office/officeart/2005/8/layout/process4"/>
    <dgm:cxn modelId="{9E72A1EC-2B70-43E6-B13F-BEBF718E4D7F}" type="presParOf" srcId="{6F70046E-0962-42E6-BC59-39A8DC0754F1}" destId="{87EF4478-2762-447B-B6B2-A0DFE3DFD8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F0C58E-1DC0-4C77-A5BF-71ED77BF6F1E}" type="doc">
      <dgm:prSet loTypeId="urn:microsoft.com/office/officeart/2016/7/layout/ChevronBlockProcess" loCatId="process" qsTypeId="urn:microsoft.com/office/officeart/2005/8/quickstyle/simple5" qsCatId="simple" csTypeId="urn:microsoft.com/office/officeart/2005/8/colors/colorful1" csCatId="colorful"/>
      <dgm:spPr/>
      <dgm:t>
        <a:bodyPr/>
        <a:lstStyle/>
        <a:p>
          <a:endParaRPr lang="en-US"/>
        </a:p>
      </dgm:t>
    </dgm:pt>
    <dgm:pt modelId="{B50184FF-85C3-4446-B959-317E692C9305}">
      <dgm:prSet/>
      <dgm:spPr/>
      <dgm:t>
        <a:bodyPr/>
        <a:lstStyle/>
        <a:p>
          <a:r>
            <a:rPr lang="en-US"/>
            <a:t>Phase 1</a:t>
          </a:r>
        </a:p>
      </dgm:t>
    </dgm:pt>
    <dgm:pt modelId="{3E2454E0-256F-410D-A28E-2083CAA5FC61}" type="parTrans" cxnId="{71940C0D-0671-4848-819B-D403C9508B02}">
      <dgm:prSet/>
      <dgm:spPr/>
      <dgm:t>
        <a:bodyPr/>
        <a:lstStyle/>
        <a:p>
          <a:endParaRPr lang="en-US"/>
        </a:p>
      </dgm:t>
    </dgm:pt>
    <dgm:pt modelId="{5893AF23-3969-4059-A632-44511D318203}" type="sibTrans" cxnId="{71940C0D-0671-4848-819B-D403C9508B02}">
      <dgm:prSet/>
      <dgm:spPr/>
      <dgm:t>
        <a:bodyPr/>
        <a:lstStyle/>
        <a:p>
          <a:endParaRPr lang="en-US"/>
        </a:p>
      </dgm:t>
    </dgm:pt>
    <dgm:pt modelId="{37455234-B105-4C99-9002-BB455F7C48FE}">
      <dgm:prSet/>
      <dgm:spPr/>
      <dgm:t>
        <a:bodyPr/>
        <a:lstStyle/>
        <a:p>
          <a:r>
            <a:rPr lang="en-US" dirty="0"/>
            <a:t>Phase 1</a:t>
          </a:r>
        </a:p>
      </dgm:t>
    </dgm:pt>
    <dgm:pt modelId="{1896346A-1963-4C4B-871C-D5CFFD8C44A9}" type="parTrans" cxnId="{A9F052C2-A49E-43C6-BC0D-587F8B30133E}">
      <dgm:prSet/>
      <dgm:spPr/>
      <dgm:t>
        <a:bodyPr/>
        <a:lstStyle/>
        <a:p>
          <a:endParaRPr lang="en-US"/>
        </a:p>
      </dgm:t>
    </dgm:pt>
    <dgm:pt modelId="{D0B4032A-5C11-46A0-8223-4520E6DBA75D}" type="sibTrans" cxnId="{A9F052C2-A49E-43C6-BC0D-587F8B30133E}">
      <dgm:prSet/>
      <dgm:spPr/>
      <dgm:t>
        <a:bodyPr/>
        <a:lstStyle/>
        <a:p>
          <a:endParaRPr lang="en-US"/>
        </a:p>
      </dgm:t>
    </dgm:pt>
    <dgm:pt modelId="{9CDB972A-A554-493F-AEDC-EA8512537291}">
      <dgm:prSet/>
      <dgm:spPr/>
      <dgm:t>
        <a:bodyPr/>
        <a:lstStyle/>
        <a:p>
          <a:r>
            <a:rPr lang="en-US" dirty="0"/>
            <a:t>Register through CDX Platform on EPA Website </a:t>
          </a:r>
        </a:p>
      </dgm:t>
    </dgm:pt>
    <dgm:pt modelId="{1040D2D6-8609-4F22-80BB-8D4314635113}" type="parTrans" cxnId="{C767DC92-D79E-4513-BDDA-11316262C97C}">
      <dgm:prSet/>
      <dgm:spPr/>
      <dgm:t>
        <a:bodyPr/>
        <a:lstStyle/>
        <a:p>
          <a:endParaRPr lang="en-US"/>
        </a:p>
      </dgm:t>
    </dgm:pt>
    <dgm:pt modelId="{CE8C0B28-2B09-4A8C-981C-19C19AB835F9}" type="sibTrans" cxnId="{C767DC92-D79E-4513-BDDA-11316262C97C}">
      <dgm:prSet/>
      <dgm:spPr/>
      <dgm:t>
        <a:bodyPr/>
        <a:lstStyle/>
        <a:p>
          <a:endParaRPr lang="en-US"/>
        </a:p>
      </dgm:t>
    </dgm:pt>
    <dgm:pt modelId="{39F1E6C9-AFF8-475E-B578-6044160E923D}">
      <dgm:prSet/>
      <dgm:spPr/>
      <dgm:t>
        <a:bodyPr/>
        <a:lstStyle/>
        <a:p>
          <a:r>
            <a:rPr lang="en-US" dirty="0"/>
            <a:t>Upload Document Electronically</a:t>
          </a:r>
        </a:p>
      </dgm:t>
    </dgm:pt>
    <dgm:pt modelId="{7B2DC907-71D4-4598-B023-B4F289F1AE68}" type="parTrans" cxnId="{5365E80D-EA16-497F-919B-CBE4CEF4984A}">
      <dgm:prSet/>
      <dgm:spPr/>
      <dgm:t>
        <a:bodyPr/>
        <a:lstStyle/>
        <a:p>
          <a:endParaRPr lang="en-US"/>
        </a:p>
      </dgm:t>
    </dgm:pt>
    <dgm:pt modelId="{5FB2D007-57F9-4650-A665-4DCB76B381FC}" type="sibTrans" cxnId="{5365E80D-EA16-497F-919B-CBE4CEF4984A}">
      <dgm:prSet/>
      <dgm:spPr/>
      <dgm:t>
        <a:bodyPr/>
        <a:lstStyle/>
        <a:p>
          <a:endParaRPr lang="en-US"/>
        </a:p>
      </dgm:t>
    </dgm:pt>
    <dgm:pt modelId="{531984C2-4F6B-493C-A36C-440B7102E616}">
      <dgm:prSet/>
      <dgm:spPr/>
      <dgm:t>
        <a:bodyPr/>
        <a:lstStyle/>
        <a:p>
          <a:r>
            <a:rPr lang="en-US" dirty="0"/>
            <a:t>Receive Email Status Notification </a:t>
          </a:r>
        </a:p>
      </dgm:t>
    </dgm:pt>
    <dgm:pt modelId="{1BE72272-A8AD-44C5-9329-487D0639F88D}" type="parTrans" cxnId="{066239D3-0AB9-454F-BEE8-3D061C963CB4}">
      <dgm:prSet/>
      <dgm:spPr/>
      <dgm:t>
        <a:bodyPr/>
        <a:lstStyle/>
        <a:p>
          <a:endParaRPr lang="en-US"/>
        </a:p>
      </dgm:t>
    </dgm:pt>
    <dgm:pt modelId="{993DC30D-CAD6-423A-AEF2-F55D230D554D}" type="sibTrans" cxnId="{066239D3-0AB9-454F-BEE8-3D061C963CB4}">
      <dgm:prSet/>
      <dgm:spPr/>
      <dgm:t>
        <a:bodyPr/>
        <a:lstStyle/>
        <a:p>
          <a:endParaRPr lang="en-US"/>
        </a:p>
      </dgm:t>
    </dgm:pt>
    <dgm:pt modelId="{82683970-6153-4264-B5A2-2E4F463026C5}">
      <dgm:prSet/>
      <dgm:spPr/>
      <dgm:t>
        <a:bodyPr/>
        <a:lstStyle/>
        <a:p>
          <a:r>
            <a:rPr lang="en-US" dirty="0"/>
            <a:t>Track Status of  Submission Online</a:t>
          </a:r>
        </a:p>
      </dgm:t>
    </dgm:pt>
    <dgm:pt modelId="{014B1A05-6630-4A54-860E-30D81EA537AB}" type="parTrans" cxnId="{3363929D-ADB8-4B16-8A1C-7A96181AC720}">
      <dgm:prSet/>
      <dgm:spPr/>
      <dgm:t>
        <a:bodyPr/>
        <a:lstStyle/>
        <a:p>
          <a:endParaRPr lang="en-US"/>
        </a:p>
      </dgm:t>
    </dgm:pt>
    <dgm:pt modelId="{3D86827D-C64F-4B28-A2E4-6E0027D3B1AC}" type="sibTrans" cxnId="{3363929D-ADB8-4B16-8A1C-7A96181AC720}">
      <dgm:prSet/>
      <dgm:spPr/>
      <dgm:t>
        <a:bodyPr/>
        <a:lstStyle/>
        <a:p>
          <a:endParaRPr lang="en-US"/>
        </a:p>
      </dgm:t>
    </dgm:pt>
    <dgm:pt modelId="{5AFDD933-7F3C-4F6A-9F14-BCD0049AE076}">
      <dgm:prSet/>
      <dgm:spPr/>
      <dgm:t>
        <a:bodyPr/>
        <a:lstStyle/>
        <a:p>
          <a:r>
            <a:rPr lang="en-US"/>
            <a:t>Phase 1.5</a:t>
          </a:r>
        </a:p>
      </dgm:t>
    </dgm:pt>
    <dgm:pt modelId="{ACCAD797-0CAA-406A-88D8-08A6C98FCAE5}" type="parTrans" cxnId="{A74A849E-9C33-4157-84E7-3CE2D567EE7A}">
      <dgm:prSet/>
      <dgm:spPr/>
      <dgm:t>
        <a:bodyPr/>
        <a:lstStyle/>
        <a:p>
          <a:endParaRPr lang="en-US"/>
        </a:p>
      </dgm:t>
    </dgm:pt>
    <dgm:pt modelId="{83CC05B7-176D-47CA-999F-5F199D99D7C1}" type="sibTrans" cxnId="{A74A849E-9C33-4157-84E7-3CE2D567EE7A}">
      <dgm:prSet/>
      <dgm:spPr/>
      <dgm:t>
        <a:bodyPr/>
        <a:lstStyle/>
        <a:p>
          <a:endParaRPr lang="en-US"/>
        </a:p>
      </dgm:t>
    </dgm:pt>
    <dgm:pt modelId="{A369CB01-96C4-412B-B412-DD6B3B904137}">
      <dgm:prSet/>
      <dgm:spPr/>
      <dgm:t>
        <a:bodyPr/>
        <a:lstStyle/>
        <a:p>
          <a:r>
            <a:rPr lang="en-US" dirty="0"/>
            <a:t>Phase 1.5 </a:t>
          </a:r>
        </a:p>
      </dgm:t>
    </dgm:pt>
    <dgm:pt modelId="{055882BD-C973-4CAB-B681-097CE8B7B6C3}" type="parTrans" cxnId="{BC76E36B-D7EE-444C-B4A0-1316B4C3C8EF}">
      <dgm:prSet/>
      <dgm:spPr/>
      <dgm:t>
        <a:bodyPr/>
        <a:lstStyle/>
        <a:p>
          <a:endParaRPr lang="en-US"/>
        </a:p>
      </dgm:t>
    </dgm:pt>
    <dgm:pt modelId="{183A7B95-723A-40F4-86F2-BE7C42D2887A}" type="sibTrans" cxnId="{BC76E36B-D7EE-444C-B4A0-1316B4C3C8EF}">
      <dgm:prSet/>
      <dgm:spPr/>
      <dgm:t>
        <a:bodyPr/>
        <a:lstStyle/>
        <a:p>
          <a:endParaRPr lang="en-US"/>
        </a:p>
      </dgm:t>
    </dgm:pt>
    <dgm:pt modelId="{B1247DA9-4F01-4BEC-BADB-3F36BDF3A0E5}">
      <dgm:prSet/>
      <dgm:spPr/>
      <dgm:t>
        <a:bodyPr/>
        <a:lstStyle/>
        <a:p>
          <a:r>
            <a:rPr lang="en-US" dirty="0"/>
            <a:t>Enhanced Phase 1 to include functionality update previously submitted files</a:t>
          </a:r>
        </a:p>
      </dgm:t>
    </dgm:pt>
    <dgm:pt modelId="{0402790C-1FDA-4AD6-9345-BD89622C9036}" type="parTrans" cxnId="{8B9291D0-57F0-46B1-9360-274F58BA6B6C}">
      <dgm:prSet/>
      <dgm:spPr/>
      <dgm:t>
        <a:bodyPr/>
        <a:lstStyle/>
        <a:p>
          <a:endParaRPr lang="en-US"/>
        </a:p>
      </dgm:t>
    </dgm:pt>
    <dgm:pt modelId="{B7496588-725B-43E6-85FB-2E5124C34F86}" type="sibTrans" cxnId="{8B9291D0-57F0-46B1-9360-274F58BA6B6C}">
      <dgm:prSet/>
      <dgm:spPr/>
      <dgm:t>
        <a:bodyPr/>
        <a:lstStyle/>
        <a:p>
          <a:endParaRPr lang="en-US"/>
        </a:p>
      </dgm:t>
    </dgm:pt>
    <dgm:pt modelId="{1EFCB6DF-A026-4478-8AFB-6C1D34860B50}">
      <dgm:prSet/>
      <dgm:spPr/>
      <dgm:t>
        <a:bodyPr/>
        <a:lstStyle/>
        <a:p>
          <a:r>
            <a:rPr lang="en-US"/>
            <a:t>Phase 2</a:t>
          </a:r>
        </a:p>
      </dgm:t>
    </dgm:pt>
    <dgm:pt modelId="{E75E90A2-7D51-4DF0-B862-8CF44BDCE326}" type="parTrans" cxnId="{0F49DA8F-FD02-4C34-BF04-0246BF058CE8}">
      <dgm:prSet/>
      <dgm:spPr/>
      <dgm:t>
        <a:bodyPr/>
        <a:lstStyle/>
        <a:p>
          <a:endParaRPr lang="en-US"/>
        </a:p>
      </dgm:t>
    </dgm:pt>
    <dgm:pt modelId="{5CEEA65B-8F88-4F40-9C51-D9A4369C33B2}" type="sibTrans" cxnId="{0F49DA8F-FD02-4C34-BF04-0246BF058CE8}">
      <dgm:prSet/>
      <dgm:spPr/>
      <dgm:t>
        <a:bodyPr/>
        <a:lstStyle/>
        <a:p>
          <a:endParaRPr lang="en-US"/>
        </a:p>
      </dgm:t>
    </dgm:pt>
    <dgm:pt modelId="{42FA7C4D-61A5-4665-8F2A-FD488F68AA5A}">
      <dgm:prSet/>
      <dgm:spPr/>
      <dgm:t>
        <a:bodyPr/>
        <a:lstStyle/>
        <a:p>
          <a:r>
            <a:rPr lang="en-US" dirty="0"/>
            <a:t>Phase 2</a:t>
          </a:r>
        </a:p>
      </dgm:t>
    </dgm:pt>
    <dgm:pt modelId="{F783A47B-479A-44AC-AF04-C42D04B6173C}" type="parTrans" cxnId="{248C9C7A-59FB-4650-AF74-83D8D4064D28}">
      <dgm:prSet/>
      <dgm:spPr/>
      <dgm:t>
        <a:bodyPr/>
        <a:lstStyle/>
        <a:p>
          <a:endParaRPr lang="en-US"/>
        </a:p>
      </dgm:t>
    </dgm:pt>
    <dgm:pt modelId="{CC22DF54-B3BF-421F-849F-8C17276A0260}" type="sibTrans" cxnId="{248C9C7A-59FB-4650-AF74-83D8D4064D28}">
      <dgm:prSet/>
      <dgm:spPr/>
      <dgm:t>
        <a:bodyPr/>
        <a:lstStyle/>
        <a:p>
          <a:endParaRPr lang="en-US"/>
        </a:p>
      </dgm:t>
    </dgm:pt>
    <dgm:pt modelId="{0E314C61-7B85-47E3-8F6B-F36695E00904}">
      <dgm:prSet/>
      <dgm:spPr/>
      <dgm:t>
        <a:bodyPr/>
        <a:lstStyle/>
        <a:p>
          <a:r>
            <a:rPr lang="en-US" dirty="0"/>
            <a:t>Extend initial phase functionality to include operating as a national permits database </a:t>
          </a:r>
        </a:p>
      </dgm:t>
    </dgm:pt>
    <dgm:pt modelId="{983A490D-B9B7-457F-9510-409EF32AA084}" type="parTrans" cxnId="{4733CC35-9EC8-43FA-B8CE-0A506E26FB8D}">
      <dgm:prSet/>
      <dgm:spPr/>
      <dgm:t>
        <a:bodyPr/>
        <a:lstStyle/>
        <a:p>
          <a:endParaRPr lang="en-US"/>
        </a:p>
      </dgm:t>
    </dgm:pt>
    <dgm:pt modelId="{F2F0A236-7146-449A-B9B4-DD538A50BD3D}" type="sibTrans" cxnId="{4733CC35-9EC8-43FA-B8CE-0A506E26FB8D}">
      <dgm:prSet/>
      <dgm:spPr/>
      <dgm:t>
        <a:bodyPr/>
        <a:lstStyle/>
        <a:p>
          <a:endParaRPr lang="en-US"/>
        </a:p>
      </dgm:t>
    </dgm:pt>
    <dgm:pt modelId="{8C614DB1-311E-4C85-BFC0-A582316720A2}" type="pres">
      <dgm:prSet presAssocID="{6DF0C58E-1DC0-4C77-A5BF-71ED77BF6F1E}" presName="Name0" presStyleCnt="0">
        <dgm:presLayoutVars>
          <dgm:dir/>
          <dgm:animLvl val="lvl"/>
          <dgm:resizeHandles val="exact"/>
        </dgm:presLayoutVars>
      </dgm:prSet>
      <dgm:spPr/>
    </dgm:pt>
    <dgm:pt modelId="{AE86EADC-1917-439E-9D22-0792152FE4EE}" type="pres">
      <dgm:prSet presAssocID="{B50184FF-85C3-4446-B959-317E692C9305}" presName="composite" presStyleCnt="0"/>
      <dgm:spPr/>
    </dgm:pt>
    <dgm:pt modelId="{2B882FE2-F37A-4703-9A83-761373A18F69}" type="pres">
      <dgm:prSet presAssocID="{B50184FF-85C3-4446-B959-317E692C9305}" presName="parTx" presStyleLbl="alignNode1" presStyleIdx="0" presStyleCnt="3">
        <dgm:presLayoutVars>
          <dgm:chMax val="0"/>
          <dgm:chPref val="0"/>
        </dgm:presLayoutVars>
      </dgm:prSet>
      <dgm:spPr/>
    </dgm:pt>
    <dgm:pt modelId="{953270D5-0F49-4C37-B804-C8FDFE51B3EB}" type="pres">
      <dgm:prSet presAssocID="{B50184FF-85C3-4446-B959-317E692C9305}" presName="desTx" presStyleLbl="alignAccFollowNode1" presStyleIdx="0" presStyleCnt="3">
        <dgm:presLayoutVars/>
      </dgm:prSet>
      <dgm:spPr/>
    </dgm:pt>
    <dgm:pt modelId="{572B4FCD-E937-45EF-A96C-3BD04AB01F49}" type="pres">
      <dgm:prSet presAssocID="{5893AF23-3969-4059-A632-44511D318203}" presName="space" presStyleCnt="0"/>
      <dgm:spPr/>
    </dgm:pt>
    <dgm:pt modelId="{6A4831C4-05FA-4A3B-85F6-8852E5669F5E}" type="pres">
      <dgm:prSet presAssocID="{5AFDD933-7F3C-4F6A-9F14-BCD0049AE076}" presName="composite" presStyleCnt="0"/>
      <dgm:spPr/>
    </dgm:pt>
    <dgm:pt modelId="{3851C5DC-B1C4-465E-9B7D-66B3FF88948A}" type="pres">
      <dgm:prSet presAssocID="{5AFDD933-7F3C-4F6A-9F14-BCD0049AE076}" presName="parTx" presStyleLbl="alignNode1" presStyleIdx="1" presStyleCnt="3">
        <dgm:presLayoutVars>
          <dgm:chMax val="0"/>
          <dgm:chPref val="0"/>
        </dgm:presLayoutVars>
      </dgm:prSet>
      <dgm:spPr/>
    </dgm:pt>
    <dgm:pt modelId="{A2D94138-4538-45AD-B226-66909BECF3E8}" type="pres">
      <dgm:prSet presAssocID="{5AFDD933-7F3C-4F6A-9F14-BCD0049AE076}" presName="desTx" presStyleLbl="alignAccFollowNode1" presStyleIdx="1" presStyleCnt="3">
        <dgm:presLayoutVars/>
      </dgm:prSet>
      <dgm:spPr/>
    </dgm:pt>
    <dgm:pt modelId="{CA0CC8AA-1A90-4B04-8518-7237B9B7CCF8}" type="pres">
      <dgm:prSet presAssocID="{83CC05B7-176D-47CA-999F-5F199D99D7C1}" presName="space" presStyleCnt="0"/>
      <dgm:spPr/>
    </dgm:pt>
    <dgm:pt modelId="{A7C92910-0598-4B58-9EBC-76EF3321EC35}" type="pres">
      <dgm:prSet presAssocID="{1EFCB6DF-A026-4478-8AFB-6C1D34860B50}" presName="composite" presStyleCnt="0"/>
      <dgm:spPr/>
    </dgm:pt>
    <dgm:pt modelId="{789C8192-7175-43C1-8AB8-883F9FDE01A8}" type="pres">
      <dgm:prSet presAssocID="{1EFCB6DF-A026-4478-8AFB-6C1D34860B50}" presName="parTx" presStyleLbl="alignNode1" presStyleIdx="2" presStyleCnt="3">
        <dgm:presLayoutVars>
          <dgm:chMax val="0"/>
          <dgm:chPref val="0"/>
        </dgm:presLayoutVars>
      </dgm:prSet>
      <dgm:spPr/>
    </dgm:pt>
    <dgm:pt modelId="{4D56C712-157D-4659-A317-59F53B93CF83}" type="pres">
      <dgm:prSet presAssocID="{1EFCB6DF-A026-4478-8AFB-6C1D34860B50}" presName="desTx" presStyleLbl="alignAccFollowNode1" presStyleIdx="2" presStyleCnt="3">
        <dgm:presLayoutVars/>
      </dgm:prSet>
      <dgm:spPr/>
    </dgm:pt>
  </dgm:ptLst>
  <dgm:cxnLst>
    <dgm:cxn modelId="{FFD62407-D507-472E-A878-4D1ABAD08D5D}" type="presOf" srcId="{A369CB01-96C4-412B-B412-DD6B3B904137}" destId="{A2D94138-4538-45AD-B226-66909BECF3E8}" srcOrd="0" destOrd="0" presId="urn:microsoft.com/office/officeart/2016/7/layout/ChevronBlockProcess"/>
    <dgm:cxn modelId="{2DC65808-A590-45F5-A7CE-062E206E366F}" type="presOf" srcId="{B1247DA9-4F01-4BEC-BADB-3F36BDF3A0E5}" destId="{A2D94138-4538-45AD-B226-66909BECF3E8}" srcOrd="0" destOrd="1" presId="urn:microsoft.com/office/officeart/2016/7/layout/ChevronBlockProcess"/>
    <dgm:cxn modelId="{71940C0D-0671-4848-819B-D403C9508B02}" srcId="{6DF0C58E-1DC0-4C77-A5BF-71ED77BF6F1E}" destId="{B50184FF-85C3-4446-B959-317E692C9305}" srcOrd="0" destOrd="0" parTransId="{3E2454E0-256F-410D-A28E-2083CAA5FC61}" sibTransId="{5893AF23-3969-4059-A632-44511D318203}"/>
    <dgm:cxn modelId="{5365E80D-EA16-497F-919B-CBE4CEF4984A}" srcId="{37455234-B105-4C99-9002-BB455F7C48FE}" destId="{39F1E6C9-AFF8-475E-B578-6044160E923D}" srcOrd="1" destOrd="0" parTransId="{7B2DC907-71D4-4598-B023-B4F289F1AE68}" sibTransId="{5FB2D007-57F9-4650-A665-4DCB76B381FC}"/>
    <dgm:cxn modelId="{D0DA0435-5D83-44D6-B09F-565DEF6A64F1}" type="presOf" srcId="{39F1E6C9-AFF8-475E-B578-6044160E923D}" destId="{953270D5-0F49-4C37-B804-C8FDFE51B3EB}" srcOrd="0" destOrd="2" presId="urn:microsoft.com/office/officeart/2016/7/layout/ChevronBlockProcess"/>
    <dgm:cxn modelId="{4733CC35-9EC8-43FA-B8CE-0A506E26FB8D}" srcId="{42FA7C4D-61A5-4665-8F2A-FD488F68AA5A}" destId="{0E314C61-7B85-47E3-8F6B-F36695E00904}" srcOrd="0" destOrd="0" parTransId="{983A490D-B9B7-457F-9510-409EF32AA084}" sibTransId="{F2F0A236-7146-449A-B9B4-DD538A50BD3D}"/>
    <dgm:cxn modelId="{24127F42-0CED-45F9-89AE-A6F9728C225D}" type="presOf" srcId="{6DF0C58E-1DC0-4C77-A5BF-71ED77BF6F1E}" destId="{8C614DB1-311E-4C85-BFC0-A582316720A2}" srcOrd="0" destOrd="0" presId="urn:microsoft.com/office/officeart/2016/7/layout/ChevronBlockProcess"/>
    <dgm:cxn modelId="{2392F545-BDD0-48A6-8F9B-010DA946423A}" type="presOf" srcId="{82683970-6153-4264-B5A2-2E4F463026C5}" destId="{953270D5-0F49-4C37-B804-C8FDFE51B3EB}" srcOrd="0" destOrd="4" presId="urn:microsoft.com/office/officeart/2016/7/layout/ChevronBlockProcess"/>
    <dgm:cxn modelId="{BC76E36B-D7EE-444C-B4A0-1316B4C3C8EF}" srcId="{5AFDD933-7F3C-4F6A-9F14-BCD0049AE076}" destId="{A369CB01-96C4-412B-B412-DD6B3B904137}" srcOrd="0" destOrd="0" parTransId="{055882BD-C973-4CAB-B681-097CE8B7B6C3}" sibTransId="{183A7B95-723A-40F4-86F2-BE7C42D2887A}"/>
    <dgm:cxn modelId="{A120DC78-CF9E-4A7D-A550-0BE24197DF25}" type="presOf" srcId="{B50184FF-85C3-4446-B959-317E692C9305}" destId="{2B882FE2-F37A-4703-9A83-761373A18F69}" srcOrd="0" destOrd="0" presId="urn:microsoft.com/office/officeart/2016/7/layout/ChevronBlockProcess"/>
    <dgm:cxn modelId="{248C9C7A-59FB-4650-AF74-83D8D4064D28}" srcId="{1EFCB6DF-A026-4478-8AFB-6C1D34860B50}" destId="{42FA7C4D-61A5-4665-8F2A-FD488F68AA5A}" srcOrd="0" destOrd="0" parTransId="{F783A47B-479A-44AC-AF04-C42D04B6173C}" sibTransId="{CC22DF54-B3BF-421F-849F-8C17276A0260}"/>
    <dgm:cxn modelId="{764C3080-646B-4E25-9FD3-60DACDF927B2}" type="presOf" srcId="{42FA7C4D-61A5-4665-8F2A-FD488F68AA5A}" destId="{4D56C712-157D-4659-A317-59F53B93CF83}" srcOrd="0" destOrd="0" presId="urn:microsoft.com/office/officeart/2016/7/layout/ChevronBlockProcess"/>
    <dgm:cxn modelId="{0F49DA8F-FD02-4C34-BF04-0246BF058CE8}" srcId="{6DF0C58E-1DC0-4C77-A5BF-71ED77BF6F1E}" destId="{1EFCB6DF-A026-4478-8AFB-6C1D34860B50}" srcOrd="2" destOrd="0" parTransId="{E75E90A2-7D51-4DF0-B862-8CF44BDCE326}" sibTransId="{5CEEA65B-8F88-4F40-9C51-D9A4369C33B2}"/>
    <dgm:cxn modelId="{C767DC92-D79E-4513-BDDA-11316262C97C}" srcId="{37455234-B105-4C99-9002-BB455F7C48FE}" destId="{9CDB972A-A554-493F-AEDC-EA8512537291}" srcOrd="0" destOrd="0" parTransId="{1040D2D6-8609-4F22-80BB-8D4314635113}" sibTransId="{CE8C0B28-2B09-4A8C-981C-19C19AB835F9}"/>
    <dgm:cxn modelId="{3363929D-ADB8-4B16-8A1C-7A96181AC720}" srcId="{37455234-B105-4C99-9002-BB455F7C48FE}" destId="{82683970-6153-4264-B5A2-2E4F463026C5}" srcOrd="3" destOrd="0" parTransId="{014B1A05-6630-4A54-860E-30D81EA537AB}" sibTransId="{3D86827D-C64F-4B28-A2E4-6E0027D3B1AC}"/>
    <dgm:cxn modelId="{A74A849E-9C33-4157-84E7-3CE2D567EE7A}" srcId="{6DF0C58E-1DC0-4C77-A5BF-71ED77BF6F1E}" destId="{5AFDD933-7F3C-4F6A-9F14-BCD0049AE076}" srcOrd="1" destOrd="0" parTransId="{ACCAD797-0CAA-406A-88D8-08A6C98FCAE5}" sibTransId="{83CC05B7-176D-47CA-999F-5F199D99D7C1}"/>
    <dgm:cxn modelId="{BC4FE1A4-0DFA-493C-8F7C-E0FC2B4E05B5}" type="presOf" srcId="{0E314C61-7B85-47E3-8F6B-F36695E00904}" destId="{4D56C712-157D-4659-A317-59F53B93CF83}" srcOrd="0" destOrd="1" presId="urn:microsoft.com/office/officeart/2016/7/layout/ChevronBlockProcess"/>
    <dgm:cxn modelId="{646DB8AE-A348-4864-B92D-2FF076C2FA90}" type="presOf" srcId="{9CDB972A-A554-493F-AEDC-EA8512537291}" destId="{953270D5-0F49-4C37-B804-C8FDFE51B3EB}" srcOrd="0" destOrd="1" presId="urn:microsoft.com/office/officeart/2016/7/layout/ChevronBlockProcess"/>
    <dgm:cxn modelId="{B851C8B6-B8BF-4ED0-A2B7-56AEAD24EE99}" type="presOf" srcId="{37455234-B105-4C99-9002-BB455F7C48FE}" destId="{953270D5-0F49-4C37-B804-C8FDFE51B3EB}" srcOrd="0" destOrd="0" presId="urn:microsoft.com/office/officeart/2016/7/layout/ChevronBlockProcess"/>
    <dgm:cxn modelId="{A9F052C2-A49E-43C6-BC0D-587F8B30133E}" srcId="{B50184FF-85C3-4446-B959-317E692C9305}" destId="{37455234-B105-4C99-9002-BB455F7C48FE}" srcOrd="0" destOrd="0" parTransId="{1896346A-1963-4C4B-871C-D5CFFD8C44A9}" sibTransId="{D0B4032A-5C11-46A0-8223-4520E6DBA75D}"/>
    <dgm:cxn modelId="{8B9291D0-57F0-46B1-9360-274F58BA6B6C}" srcId="{A369CB01-96C4-412B-B412-DD6B3B904137}" destId="{B1247DA9-4F01-4BEC-BADB-3F36BDF3A0E5}" srcOrd="0" destOrd="0" parTransId="{0402790C-1FDA-4AD6-9345-BD89622C9036}" sibTransId="{B7496588-725B-43E6-85FB-2E5124C34F86}"/>
    <dgm:cxn modelId="{066239D3-0AB9-454F-BEE8-3D061C963CB4}" srcId="{37455234-B105-4C99-9002-BB455F7C48FE}" destId="{531984C2-4F6B-493C-A36C-440B7102E616}" srcOrd="2" destOrd="0" parTransId="{1BE72272-A8AD-44C5-9329-487D0639F88D}" sibTransId="{993DC30D-CAD6-423A-AEF2-F55D230D554D}"/>
    <dgm:cxn modelId="{5342D8D8-BF9A-49A1-BA50-236FC478C360}" type="presOf" srcId="{1EFCB6DF-A026-4478-8AFB-6C1D34860B50}" destId="{789C8192-7175-43C1-8AB8-883F9FDE01A8}" srcOrd="0" destOrd="0" presId="urn:microsoft.com/office/officeart/2016/7/layout/ChevronBlockProcess"/>
    <dgm:cxn modelId="{4ED908F3-D7F5-4FB8-B21A-5B43D5F28BDE}" type="presOf" srcId="{5AFDD933-7F3C-4F6A-9F14-BCD0049AE076}" destId="{3851C5DC-B1C4-465E-9B7D-66B3FF88948A}" srcOrd="0" destOrd="0" presId="urn:microsoft.com/office/officeart/2016/7/layout/ChevronBlockProcess"/>
    <dgm:cxn modelId="{056E44FE-7360-4011-8F4D-9F4C495B7AD0}" type="presOf" srcId="{531984C2-4F6B-493C-A36C-440B7102E616}" destId="{953270D5-0F49-4C37-B804-C8FDFE51B3EB}" srcOrd="0" destOrd="3" presId="urn:microsoft.com/office/officeart/2016/7/layout/ChevronBlockProcess"/>
    <dgm:cxn modelId="{0E389798-6017-4E72-81C3-B9AC4CAFC06D}" type="presParOf" srcId="{8C614DB1-311E-4C85-BFC0-A582316720A2}" destId="{AE86EADC-1917-439E-9D22-0792152FE4EE}" srcOrd="0" destOrd="0" presId="urn:microsoft.com/office/officeart/2016/7/layout/ChevronBlockProcess"/>
    <dgm:cxn modelId="{A658A83B-E63F-439F-8A0A-6AAF6334661C}" type="presParOf" srcId="{AE86EADC-1917-439E-9D22-0792152FE4EE}" destId="{2B882FE2-F37A-4703-9A83-761373A18F69}" srcOrd="0" destOrd="0" presId="urn:microsoft.com/office/officeart/2016/7/layout/ChevronBlockProcess"/>
    <dgm:cxn modelId="{808A95C8-ACDD-445A-9D36-D2506231D6EF}" type="presParOf" srcId="{AE86EADC-1917-439E-9D22-0792152FE4EE}" destId="{953270D5-0F49-4C37-B804-C8FDFE51B3EB}" srcOrd="1" destOrd="0" presId="urn:microsoft.com/office/officeart/2016/7/layout/ChevronBlockProcess"/>
    <dgm:cxn modelId="{95A5F192-84BC-425F-97E5-72A4F574E07A}" type="presParOf" srcId="{8C614DB1-311E-4C85-BFC0-A582316720A2}" destId="{572B4FCD-E937-45EF-A96C-3BD04AB01F49}" srcOrd="1" destOrd="0" presId="urn:microsoft.com/office/officeart/2016/7/layout/ChevronBlockProcess"/>
    <dgm:cxn modelId="{EFE316C1-2388-4FBC-B0F7-A018886FDEE5}" type="presParOf" srcId="{8C614DB1-311E-4C85-BFC0-A582316720A2}" destId="{6A4831C4-05FA-4A3B-85F6-8852E5669F5E}" srcOrd="2" destOrd="0" presId="urn:microsoft.com/office/officeart/2016/7/layout/ChevronBlockProcess"/>
    <dgm:cxn modelId="{180D0054-D6F6-4C5B-880F-378C9A4C8CAD}" type="presParOf" srcId="{6A4831C4-05FA-4A3B-85F6-8852E5669F5E}" destId="{3851C5DC-B1C4-465E-9B7D-66B3FF88948A}" srcOrd="0" destOrd="0" presId="urn:microsoft.com/office/officeart/2016/7/layout/ChevronBlockProcess"/>
    <dgm:cxn modelId="{D0C69CD5-499E-4D08-945D-2A70A3B788B4}" type="presParOf" srcId="{6A4831C4-05FA-4A3B-85F6-8852E5669F5E}" destId="{A2D94138-4538-45AD-B226-66909BECF3E8}" srcOrd="1" destOrd="0" presId="urn:microsoft.com/office/officeart/2016/7/layout/ChevronBlockProcess"/>
    <dgm:cxn modelId="{A19A1CC1-B785-4825-888B-442F43B2EEBA}" type="presParOf" srcId="{8C614DB1-311E-4C85-BFC0-A582316720A2}" destId="{CA0CC8AA-1A90-4B04-8518-7237B9B7CCF8}" srcOrd="3" destOrd="0" presId="urn:microsoft.com/office/officeart/2016/7/layout/ChevronBlockProcess"/>
    <dgm:cxn modelId="{0363B82F-217A-4F78-9C64-A7D4FE14204E}" type="presParOf" srcId="{8C614DB1-311E-4C85-BFC0-A582316720A2}" destId="{A7C92910-0598-4B58-9EBC-76EF3321EC35}" srcOrd="4" destOrd="0" presId="urn:microsoft.com/office/officeart/2016/7/layout/ChevronBlockProcess"/>
    <dgm:cxn modelId="{7B296B46-32D9-4148-8F1F-CE253D5E162F}" type="presParOf" srcId="{A7C92910-0598-4B58-9EBC-76EF3321EC35}" destId="{789C8192-7175-43C1-8AB8-883F9FDE01A8}" srcOrd="0" destOrd="0" presId="urn:microsoft.com/office/officeart/2016/7/layout/ChevronBlockProcess"/>
    <dgm:cxn modelId="{4F4A9873-0353-443D-AAA0-474B89EA8103}" type="presParOf" srcId="{A7C92910-0598-4B58-9EBC-76EF3321EC35}" destId="{4D56C712-157D-4659-A317-59F53B93CF83}" srcOrd="1" destOrd="0" presId="urn:microsoft.com/office/officeart/2016/7/layout/ChevronBlock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8CCEA9-995F-4594-B4FA-6984D93D8642}">
      <dsp:nvSpPr>
        <dsp:cNvPr id="0" name=""/>
        <dsp:cNvSpPr/>
      </dsp:nvSpPr>
      <dsp:spPr>
        <a:xfrm>
          <a:off x="2348394" y="2635999"/>
          <a:ext cx="3493809" cy="1346795"/>
        </a:xfrm>
        <a:prstGeom prst="roundRect">
          <a:avLst>
            <a:gd name="adj" fmla="val 10000"/>
          </a:avLst>
        </a:prstGeom>
        <a:solidFill>
          <a:schemeClr val="accent5">
            <a:lumMod val="75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buNone/>
          </a:pPr>
          <a:r>
            <a:rPr lang="en-US" sz="1600" kern="1200" dirty="0"/>
            <a:t>Public Dashboard</a:t>
          </a:r>
        </a:p>
        <a:p>
          <a:pPr marL="111125" lvl="0" indent="-111125" algn="l" defTabSz="711200">
            <a:lnSpc>
              <a:spcPct val="90000"/>
            </a:lnSpc>
            <a:spcBef>
              <a:spcPct val="0"/>
            </a:spcBef>
            <a:spcAft>
              <a:spcPct val="35000"/>
            </a:spcAft>
            <a:buNone/>
          </a:pPr>
          <a:r>
            <a:rPr lang="en-US" sz="1100" kern="1200" dirty="0">
              <a:solidFill>
                <a:schemeClr val="bg1"/>
              </a:solidFill>
            </a:rPr>
            <a:t>- Used by the Public, Permitting Authorities, and EPA</a:t>
          </a:r>
        </a:p>
        <a:p>
          <a:pPr marL="111125" lvl="0" indent="-111125" algn="l" defTabSz="711200">
            <a:lnSpc>
              <a:spcPct val="90000"/>
            </a:lnSpc>
            <a:spcBef>
              <a:spcPct val="0"/>
            </a:spcBef>
            <a:spcAft>
              <a:spcPct val="35000"/>
            </a:spcAft>
            <a:buNone/>
          </a:pPr>
          <a:r>
            <a:rPr lang="en-US" sz="1100" kern="1200" dirty="0">
              <a:solidFill>
                <a:schemeClr val="bg1"/>
              </a:solidFill>
            </a:rPr>
            <a:t>- To Be Developed</a:t>
          </a:r>
        </a:p>
      </dsp:txBody>
      <dsp:txXfrm>
        <a:off x="2387840" y="2675445"/>
        <a:ext cx="3414917" cy="1267903"/>
      </dsp:txXfrm>
    </dsp:sp>
    <dsp:sp modelId="{4D269AB9-0972-4794-8CE2-B445419CE5B0}">
      <dsp:nvSpPr>
        <dsp:cNvPr id="0" name=""/>
        <dsp:cNvSpPr/>
      </dsp:nvSpPr>
      <dsp:spPr>
        <a:xfrm rot="19038541">
          <a:off x="4793144" y="2079276"/>
          <a:ext cx="791360" cy="442725"/>
        </a:xfrm>
        <a:prstGeom prst="leftArrow">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dirty="0"/>
        </a:p>
      </dsp:txBody>
      <dsp:txXfrm>
        <a:off x="4889161" y="2152434"/>
        <a:ext cx="680679" cy="221363"/>
      </dsp:txXfrm>
    </dsp:sp>
    <dsp:sp modelId="{6FE3D941-C26E-4E8D-A752-717D0596719E}">
      <dsp:nvSpPr>
        <dsp:cNvPr id="0" name=""/>
        <dsp:cNvSpPr/>
      </dsp:nvSpPr>
      <dsp:spPr>
        <a:xfrm>
          <a:off x="4813899" y="352847"/>
          <a:ext cx="3224860" cy="1612430"/>
        </a:xfrm>
        <a:prstGeom prst="roundRect">
          <a:avLst>
            <a:gd name="adj" fmla="val 10000"/>
          </a:avLst>
        </a:prstGeom>
        <a:solidFill>
          <a:srgbClr val="0070C0"/>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11125" lvl="0" indent="-111125" algn="ctr" defTabSz="711200">
            <a:lnSpc>
              <a:spcPct val="90000"/>
            </a:lnSpc>
            <a:spcBef>
              <a:spcPct val="0"/>
            </a:spcBef>
            <a:spcAft>
              <a:spcPct val="35000"/>
            </a:spcAft>
            <a:buNone/>
          </a:pPr>
          <a:r>
            <a:rPr lang="en-US" sz="1600" kern="1200" dirty="0"/>
            <a:t>Clearinghouse</a:t>
          </a:r>
        </a:p>
        <a:p>
          <a:pPr marL="111125" lvl="0" indent="-111125" algn="l" defTabSz="711200">
            <a:lnSpc>
              <a:spcPct val="90000"/>
            </a:lnSpc>
            <a:spcBef>
              <a:spcPct val="0"/>
            </a:spcBef>
            <a:spcAft>
              <a:spcPct val="35000"/>
            </a:spcAft>
            <a:buNone/>
          </a:pPr>
          <a:r>
            <a:rPr lang="en-US" sz="1100" kern="1200" baseline="0" dirty="0"/>
            <a:t>- </a:t>
          </a:r>
          <a:r>
            <a:rPr lang="en-US" sz="1100" kern="1200" baseline="0" dirty="0">
              <a:solidFill>
                <a:schemeClr val="bg1"/>
              </a:solidFill>
            </a:rPr>
            <a:t>Used by EPA</a:t>
          </a:r>
        </a:p>
        <a:p>
          <a:pPr marL="111125" lvl="0" indent="-111125" algn="l" defTabSz="711200">
            <a:lnSpc>
              <a:spcPct val="90000"/>
            </a:lnSpc>
            <a:spcBef>
              <a:spcPct val="0"/>
            </a:spcBef>
            <a:spcAft>
              <a:spcPct val="35000"/>
            </a:spcAft>
            <a:buNone/>
          </a:pPr>
          <a:r>
            <a:rPr lang="en-US" sz="1100" kern="1200" baseline="0" dirty="0">
              <a:solidFill>
                <a:schemeClr val="bg1"/>
              </a:solidFill>
            </a:rPr>
            <a:t>- Allows for review by all EPA Regions</a:t>
          </a:r>
        </a:p>
        <a:p>
          <a:pPr marL="111125" lvl="0" indent="-111125" algn="l" defTabSz="711200">
            <a:lnSpc>
              <a:spcPct val="90000"/>
            </a:lnSpc>
            <a:spcBef>
              <a:spcPct val="0"/>
            </a:spcBef>
            <a:spcAft>
              <a:spcPct val="35000"/>
            </a:spcAft>
            <a:buNone/>
          </a:pPr>
          <a:r>
            <a:rPr lang="en-US" sz="1100" kern="1200" baseline="0" dirty="0">
              <a:solidFill>
                <a:schemeClr val="bg1"/>
              </a:solidFill>
            </a:rPr>
            <a:t>- Tracks permit submissions and compliance with EPS requirements</a:t>
          </a:r>
        </a:p>
        <a:p>
          <a:pPr marL="111125" lvl="0" indent="-111125" algn="l" defTabSz="711200">
            <a:lnSpc>
              <a:spcPct val="90000"/>
            </a:lnSpc>
            <a:spcBef>
              <a:spcPct val="0"/>
            </a:spcBef>
            <a:spcAft>
              <a:spcPct val="35000"/>
            </a:spcAft>
            <a:buNone/>
          </a:pPr>
          <a:r>
            <a:rPr lang="en-US" sz="1100" kern="1200" baseline="0" dirty="0">
              <a:solidFill>
                <a:schemeClr val="bg1"/>
              </a:solidFill>
            </a:rPr>
            <a:t>- Stores documents submitted by permitting authorities and EPA review files electronically</a:t>
          </a:r>
          <a:endParaRPr lang="en-US" sz="1100" kern="1200" dirty="0">
            <a:solidFill>
              <a:schemeClr val="bg1"/>
            </a:solidFill>
          </a:endParaRPr>
        </a:p>
      </dsp:txBody>
      <dsp:txXfrm>
        <a:off x="4861125" y="400073"/>
        <a:ext cx="3130408" cy="1517978"/>
      </dsp:txXfrm>
    </dsp:sp>
    <dsp:sp modelId="{3F272343-A7BD-4784-BF47-0C1384A92920}">
      <dsp:nvSpPr>
        <dsp:cNvPr id="0" name=""/>
        <dsp:cNvSpPr/>
      </dsp:nvSpPr>
      <dsp:spPr>
        <a:xfrm rot="10828398">
          <a:off x="3623699" y="917817"/>
          <a:ext cx="791360" cy="442725"/>
        </a:xfrm>
        <a:prstGeom prst="leftRightArrow">
          <a:avLst>
            <a:gd name="adj1" fmla="val 60000"/>
            <a:gd name="adj2" fmla="val 50000"/>
          </a:avLst>
        </a:prstGeom>
        <a:solidFill>
          <a:schemeClr val="accent2">
            <a:hueOff val="-1482143"/>
            <a:satOff val="7100"/>
            <a:lumOff val="656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rot="10800000">
        <a:off x="3756516" y="1006362"/>
        <a:ext cx="525725" cy="265635"/>
      </dsp:txXfrm>
    </dsp:sp>
    <dsp:sp modelId="{E24D1260-81FD-491B-8BD2-52207C294262}">
      <dsp:nvSpPr>
        <dsp:cNvPr id="0" name=""/>
        <dsp:cNvSpPr/>
      </dsp:nvSpPr>
      <dsp:spPr>
        <a:xfrm>
          <a:off x="0" y="313081"/>
          <a:ext cx="3224860" cy="1612430"/>
        </a:xfrm>
        <a:prstGeom prst="roundRect">
          <a:avLst>
            <a:gd name="adj" fmla="val 10000"/>
          </a:avLst>
        </a:prstGeom>
        <a:solidFill>
          <a:schemeClr val="accent4"/>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111125" lvl="0" indent="-111125" algn="ctr" defTabSz="711200">
            <a:lnSpc>
              <a:spcPct val="90000"/>
            </a:lnSpc>
            <a:spcBef>
              <a:spcPct val="0"/>
            </a:spcBef>
            <a:spcAft>
              <a:spcPct val="35000"/>
            </a:spcAft>
            <a:buNone/>
          </a:pPr>
          <a:r>
            <a:rPr lang="en-US" sz="1600" kern="1200" dirty="0"/>
            <a:t>Permit Collection Interface</a:t>
          </a:r>
          <a:br>
            <a:rPr lang="en-US" sz="1600" kern="1200" dirty="0"/>
          </a:br>
          <a:endParaRPr lang="en-US" sz="1600" kern="1200" dirty="0">
            <a:solidFill>
              <a:schemeClr val="bg1"/>
            </a:solidFill>
          </a:endParaRPr>
        </a:p>
        <a:p>
          <a:pPr marL="111125" lvl="0" indent="-111125" algn="l" defTabSz="711200">
            <a:lnSpc>
              <a:spcPct val="90000"/>
            </a:lnSpc>
            <a:spcBef>
              <a:spcPct val="0"/>
            </a:spcBef>
            <a:spcAft>
              <a:spcPct val="35000"/>
            </a:spcAft>
            <a:buNone/>
          </a:pPr>
          <a:r>
            <a:rPr lang="en-US" sz="1100" kern="1200" baseline="0" dirty="0">
              <a:solidFill>
                <a:schemeClr val="bg1"/>
              </a:solidFill>
            </a:rPr>
            <a:t>- Used by Permitting Authorities</a:t>
          </a:r>
        </a:p>
        <a:p>
          <a:pPr marL="111125" lvl="0" indent="-111125" algn="l" defTabSz="711200">
            <a:lnSpc>
              <a:spcPct val="90000"/>
            </a:lnSpc>
            <a:spcBef>
              <a:spcPct val="0"/>
            </a:spcBef>
            <a:spcAft>
              <a:spcPct val="35000"/>
            </a:spcAft>
            <a:buNone/>
          </a:pPr>
          <a:r>
            <a:rPr lang="en-US" sz="1100" kern="1200" baseline="0" dirty="0">
              <a:solidFill>
                <a:schemeClr val="bg1"/>
              </a:solidFill>
            </a:rPr>
            <a:t>- Allows users to submit permits</a:t>
          </a:r>
        </a:p>
        <a:p>
          <a:pPr marL="111125" lvl="0" indent="-111125" algn="l" defTabSz="711200">
            <a:lnSpc>
              <a:spcPct val="90000"/>
            </a:lnSpc>
            <a:spcBef>
              <a:spcPct val="0"/>
            </a:spcBef>
            <a:spcAft>
              <a:spcPct val="35000"/>
            </a:spcAft>
            <a:buNone/>
          </a:pPr>
          <a:r>
            <a:rPr lang="en-US" sz="1100" kern="1200" baseline="0" dirty="0">
              <a:solidFill>
                <a:schemeClr val="bg1"/>
              </a:solidFill>
            </a:rPr>
            <a:t>- </a:t>
          </a:r>
          <a:r>
            <a:rPr lang="en-US" sz="1100" strike="noStrike" kern="1200" baseline="0" dirty="0">
              <a:solidFill>
                <a:schemeClr val="bg1"/>
              </a:solidFill>
            </a:rPr>
            <a:t>P</a:t>
          </a:r>
          <a:r>
            <a:rPr lang="en-US" sz="1100" kern="1200" baseline="0" dirty="0">
              <a:solidFill>
                <a:schemeClr val="bg1"/>
              </a:solidFill>
            </a:rPr>
            <a:t>rovides list of all past and pending submissions through state landing page</a:t>
          </a:r>
          <a:endParaRPr lang="en-US" sz="1100" kern="1200" dirty="0">
            <a:solidFill>
              <a:schemeClr val="bg1"/>
            </a:solidFill>
          </a:endParaRPr>
        </a:p>
      </dsp:txBody>
      <dsp:txXfrm>
        <a:off x="47226" y="360307"/>
        <a:ext cx="3130408" cy="1517978"/>
      </dsp:txXfrm>
    </dsp:sp>
    <dsp:sp modelId="{C1801883-21EC-4C28-AA03-6AD0F9DC7104}">
      <dsp:nvSpPr>
        <dsp:cNvPr id="0" name=""/>
        <dsp:cNvSpPr/>
      </dsp:nvSpPr>
      <dsp:spPr>
        <a:xfrm rot="2484901">
          <a:off x="2533470" y="2059393"/>
          <a:ext cx="791360" cy="442725"/>
        </a:xfrm>
        <a:prstGeom prst="rightArrow">
          <a:avLst/>
        </a:prstGeom>
        <a:solidFill>
          <a:schemeClr val="accent2">
            <a:hueOff val="-2964286"/>
            <a:satOff val="14200"/>
            <a:lumOff val="131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dirty="0"/>
        </a:p>
      </dsp:txBody>
      <dsp:txXfrm>
        <a:off x="2666288" y="2147938"/>
        <a:ext cx="525725" cy="2656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3AACE6-D172-468E-BAB1-B930623A4F2E}">
      <dsp:nvSpPr>
        <dsp:cNvPr id="0" name=""/>
        <dsp:cNvSpPr/>
      </dsp:nvSpPr>
      <dsp:spPr>
        <a:xfrm>
          <a:off x="644723" y="0"/>
          <a:ext cx="7306865" cy="38814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F3A42135-89F0-4797-A132-63883F2D827E}">
      <dsp:nvSpPr>
        <dsp:cNvPr id="0" name=""/>
        <dsp:cNvSpPr/>
      </dsp:nvSpPr>
      <dsp:spPr>
        <a:xfrm>
          <a:off x="310" y="1164431"/>
          <a:ext cx="1642829" cy="1552574"/>
        </a:xfrm>
        <a:prstGeom prst="roundRect">
          <a:avLst/>
        </a:prstGeom>
        <a:gradFill rotWithShape="0">
          <a:gsLst>
            <a:gs pos="0">
              <a:schemeClr val="accent2">
                <a:hueOff val="0"/>
                <a:satOff val="0"/>
                <a:lumOff val="0"/>
                <a:alphaOff val="0"/>
                <a:tint val="65000"/>
                <a:lumMod val="110000"/>
              </a:schemeClr>
            </a:gs>
            <a:gs pos="88000">
              <a:schemeClr val="accent2">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Preparer</a:t>
          </a:r>
        </a:p>
      </dsp:txBody>
      <dsp:txXfrm>
        <a:off x="76100" y="1240221"/>
        <a:ext cx="1491249" cy="1400994"/>
      </dsp:txXfrm>
    </dsp:sp>
    <dsp:sp modelId="{AE14B716-316C-45FE-B249-53F1252F0AF1}">
      <dsp:nvSpPr>
        <dsp:cNvPr id="0" name=""/>
        <dsp:cNvSpPr/>
      </dsp:nvSpPr>
      <dsp:spPr>
        <a:xfrm>
          <a:off x="1738525" y="1164431"/>
          <a:ext cx="1642829" cy="1552574"/>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EPA Viewer</a:t>
          </a:r>
        </a:p>
      </dsp:txBody>
      <dsp:txXfrm>
        <a:off x="1814315" y="1240221"/>
        <a:ext cx="1491249" cy="1400994"/>
      </dsp:txXfrm>
    </dsp:sp>
    <dsp:sp modelId="{A2BFE571-D8E2-420E-BF27-80A3DA6F1CBD}">
      <dsp:nvSpPr>
        <dsp:cNvPr id="0" name=""/>
        <dsp:cNvSpPr/>
      </dsp:nvSpPr>
      <dsp:spPr>
        <a:xfrm>
          <a:off x="3476741" y="1164431"/>
          <a:ext cx="1642829" cy="1552574"/>
        </a:xfrm>
        <a:prstGeom prst="roundRect">
          <a:avLst/>
        </a:prstGeom>
        <a:gradFill rotWithShape="0">
          <a:gsLst>
            <a:gs pos="0">
              <a:schemeClr val="accent4">
                <a:hueOff val="0"/>
                <a:satOff val="0"/>
                <a:lumOff val="0"/>
                <a:alphaOff val="0"/>
                <a:tint val="65000"/>
                <a:lumMod val="110000"/>
              </a:schemeClr>
            </a:gs>
            <a:gs pos="88000">
              <a:schemeClr val="accent4">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Regional Reviewer</a:t>
          </a:r>
        </a:p>
      </dsp:txBody>
      <dsp:txXfrm>
        <a:off x="3552531" y="1240221"/>
        <a:ext cx="1491249" cy="1400994"/>
      </dsp:txXfrm>
    </dsp:sp>
    <dsp:sp modelId="{E8AA0BD7-9E23-42BA-8E22-07C71D66FFC5}">
      <dsp:nvSpPr>
        <dsp:cNvPr id="0" name=""/>
        <dsp:cNvSpPr/>
      </dsp:nvSpPr>
      <dsp:spPr>
        <a:xfrm>
          <a:off x="5214956" y="1164431"/>
          <a:ext cx="1642829" cy="1552574"/>
        </a:xfrm>
        <a:prstGeom prst="roundRect">
          <a:avLst/>
        </a:prstGeom>
        <a:gradFill rotWithShape="0">
          <a:gsLst>
            <a:gs pos="0">
              <a:schemeClr val="accent5">
                <a:hueOff val="0"/>
                <a:satOff val="0"/>
                <a:lumOff val="0"/>
                <a:alphaOff val="0"/>
                <a:tint val="65000"/>
                <a:lumMod val="110000"/>
              </a:schemeClr>
            </a:gs>
            <a:gs pos="88000">
              <a:schemeClr val="accent5">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HQ Reviewer</a:t>
          </a:r>
        </a:p>
      </dsp:txBody>
      <dsp:txXfrm>
        <a:off x="5290746" y="1240221"/>
        <a:ext cx="1491249" cy="1400994"/>
      </dsp:txXfrm>
    </dsp:sp>
    <dsp:sp modelId="{FF514C9B-4644-4CA8-9449-B30585A69BB6}">
      <dsp:nvSpPr>
        <dsp:cNvPr id="0" name=""/>
        <dsp:cNvSpPr/>
      </dsp:nvSpPr>
      <dsp:spPr>
        <a:xfrm>
          <a:off x="6953172" y="1164431"/>
          <a:ext cx="1642829" cy="1552574"/>
        </a:xfrm>
        <a:prstGeom prst="roundRect">
          <a:avLst/>
        </a:prstGeom>
        <a:gradFill rotWithShape="0">
          <a:gsLst>
            <a:gs pos="0">
              <a:schemeClr val="accent6">
                <a:hueOff val="0"/>
                <a:satOff val="0"/>
                <a:lumOff val="0"/>
                <a:alphaOff val="0"/>
                <a:tint val="65000"/>
                <a:lumMod val="110000"/>
              </a:schemeClr>
            </a:gs>
            <a:gs pos="88000">
              <a:schemeClr val="accent6">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Regional Admin</a:t>
          </a:r>
        </a:p>
      </dsp:txBody>
      <dsp:txXfrm>
        <a:off x="7028962" y="1240221"/>
        <a:ext cx="1491249" cy="14009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DE3F6E-91AA-44B3-A174-5124F50411F3}">
      <dsp:nvSpPr>
        <dsp:cNvPr id="0" name=""/>
        <dsp:cNvSpPr/>
      </dsp:nvSpPr>
      <dsp:spPr>
        <a:xfrm>
          <a:off x="0" y="3081380"/>
          <a:ext cx="9618133" cy="1011377"/>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Registration through EPA Websites</a:t>
          </a:r>
        </a:p>
      </dsp:txBody>
      <dsp:txXfrm>
        <a:off x="0" y="3081380"/>
        <a:ext cx="9618133" cy="1011377"/>
      </dsp:txXfrm>
    </dsp:sp>
    <dsp:sp modelId="{AC2C850A-A2A2-4130-88C7-D379D506B76B}">
      <dsp:nvSpPr>
        <dsp:cNvPr id="0" name=""/>
        <dsp:cNvSpPr/>
      </dsp:nvSpPr>
      <dsp:spPr>
        <a:xfrm rot="10800000">
          <a:off x="0" y="1541052"/>
          <a:ext cx="9618133" cy="1555499"/>
        </a:xfrm>
        <a:prstGeom prst="upArrowCallou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dirty="0"/>
            <a:t>Internet Access</a:t>
          </a:r>
        </a:p>
      </dsp:txBody>
      <dsp:txXfrm rot="10800000">
        <a:off x="0" y="1541052"/>
        <a:ext cx="9618133" cy="1010717"/>
      </dsp:txXfrm>
    </dsp:sp>
    <dsp:sp modelId="{87EF4478-2762-447B-B6B2-A0DFE3DFD83E}">
      <dsp:nvSpPr>
        <dsp:cNvPr id="0" name=""/>
        <dsp:cNvSpPr/>
      </dsp:nvSpPr>
      <dsp:spPr>
        <a:xfrm rot="10800000">
          <a:off x="0" y="723"/>
          <a:ext cx="9618133" cy="1555499"/>
        </a:xfrm>
        <a:prstGeom prst="upArrowCallou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56032" tIns="256032" rIns="256032" bIns="256032" numCol="1" spcCol="1270" anchor="ctr" anchorCtr="0">
          <a:noAutofit/>
        </a:bodyPr>
        <a:lstStyle/>
        <a:p>
          <a:pPr marL="0" lvl="0" indent="0" algn="ctr" defTabSz="1600200">
            <a:lnSpc>
              <a:spcPct val="90000"/>
            </a:lnSpc>
            <a:spcBef>
              <a:spcPct val="0"/>
            </a:spcBef>
            <a:spcAft>
              <a:spcPct val="35000"/>
            </a:spcAft>
            <a:buNone/>
          </a:pPr>
          <a:r>
            <a:rPr lang="en-US" sz="3600" kern="1200"/>
            <a:t>Computer</a:t>
          </a:r>
        </a:p>
      </dsp:txBody>
      <dsp:txXfrm rot="10800000">
        <a:off x="0" y="723"/>
        <a:ext cx="9618133" cy="10107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882FE2-F37A-4703-9A83-761373A18F69}">
      <dsp:nvSpPr>
        <dsp:cNvPr id="0" name=""/>
        <dsp:cNvSpPr/>
      </dsp:nvSpPr>
      <dsp:spPr>
        <a:xfrm>
          <a:off x="8168" y="121992"/>
          <a:ext cx="3232627" cy="969788"/>
        </a:xfrm>
        <a:prstGeom prst="chevron">
          <a:avLst>
            <a:gd name="adj" fmla="val 3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w="12700"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txBody>
        <a:bodyPr spcFirstLastPara="0" vert="horz" wrap="square" lIns="119742" tIns="119742" rIns="119742" bIns="119742" numCol="1" spcCol="1270" anchor="ctr" anchorCtr="0">
          <a:noAutofit/>
        </a:bodyPr>
        <a:lstStyle/>
        <a:p>
          <a:pPr marL="0" lvl="0" indent="0" algn="ctr" defTabSz="1244600">
            <a:lnSpc>
              <a:spcPct val="90000"/>
            </a:lnSpc>
            <a:spcBef>
              <a:spcPct val="0"/>
            </a:spcBef>
            <a:spcAft>
              <a:spcPct val="35000"/>
            </a:spcAft>
            <a:buNone/>
          </a:pPr>
          <a:r>
            <a:rPr lang="en-US" sz="2800" kern="1200"/>
            <a:t>Phase 1</a:t>
          </a:r>
        </a:p>
      </dsp:txBody>
      <dsp:txXfrm>
        <a:off x="299104" y="121992"/>
        <a:ext cx="2650755" cy="969788"/>
      </dsp:txXfrm>
    </dsp:sp>
    <dsp:sp modelId="{953270D5-0F49-4C37-B804-C8FDFE51B3EB}">
      <dsp:nvSpPr>
        <dsp:cNvPr id="0" name=""/>
        <dsp:cNvSpPr/>
      </dsp:nvSpPr>
      <dsp:spPr>
        <a:xfrm>
          <a:off x="8168" y="1091781"/>
          <a:ext cx="2941691" cy="2879707"/>
        </a:xfrm>
        <a:prstGeom prst="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32459" tIns="232459" rIns="232459" bIns="464918" numCol="1" spcCol="1270" anchor="t" anchorCtr="0">
          <a:noAutofit/>
        </a:bodyPr>
        <a:lstStyle/>
        <a:p>
          <a:pPr marL="0" lvl="0" indent="0" algn="l" defTabSz="889000">
            <a:lnSpc>
              <a:spcPct val="90000"/>
            </a:lnSpc>
            <a:spcBef>
              <a:spcPct val="0"/>
            </a:spcBef>
            <a:spcAft>
              <a:spcPct val="35000"/>
            </a:spcAft>
            <a:buNone/>
          </a:pPr>
          <a:r>
            <a:rPr lang="en-US" sz="2000" kern="1200" dirty="0"/>
            <a:t>Phase 1</a:t>
          </a:r>
        </a:p>
        <a:p>
          <a:pPr marL="171450" lvl="1" indent="-171450" algn="l" defTabSz="711200">
            <a:lnSpc>
              <a:spcPct val="90000"/>
            </a:lnSpc>
            <a:spcBef>
              <a:spcPct val="0"/>
            </a:spcBef>
            <a:spcAft>
              <a:spcPct val="15000"/>
            </a:spcAft>
            <a:buChar char="•"/>
          </a:pPr>
          <a:r>
            <a:rPr lang="en-US" sz="1600" kern="1200" dirty="0"/>
            <a:t>Register through CDX Platform on EPA Website </a:t>
          </a:r>
        </a:p>
        <a:p>
          <a:pPr marL="171450" lvl="1" indent="-171450" algn="l" defTabSz="711200">
            <a:lnSpc>
              <a:spcPct val="90000"/>
            </a:lnSpc>
            <a:spcBef>
              <a:spcPct val="0"/>
            </a:spcBef>
            <a:spcAft>
              <a:spcPct val="15000"/>
            </a:spcAft>
            <a:buChar char="•"/>
          </a:pPr>
          <a:r>
            <a:rPr lang="en-US" sz="1600" kern="1200" dirty="0"/>
            <a:t>Upload Document Electronically</a:t>
          </a:r>
        </a:p>
        <a:p>
          <a:pPr marL="171450" lvl="1" indent="-171450" algn="l" defTabSz="711200">
            <a:lnSpc>
              <a:spcPct val="90000"/>
            </a:lnSpc>
            <a:spcBef>
              <a:spcPct val="0"/>
            </a:spcBef>
            <a:spcAft>
              <a:spcPct val="15000"/>
            </a:spcAft>
            <a:buChar char="•"/>
          </a:pPr>
          <a:r>
            <a:rPr lang="en-US" sz="1600" kern="1200" dirty="0"/>
            <a:t>Receive Email Status Notification </a:t>
          </a:r>
        </a:p>
        <a:p>
          <a:pPr marL="171450" lvl="1" indent="-171450" algn="l" defTabSz="711200">
            <a:lnSpc>
              <a:spcPct val="90000"/>
            </a:lnSpc>
            <a:spcBef>
              <a:spcPct val="0"/>
            </a:spcBef>
            <a:spcAft>
              <a:spcPct val="15000"/>
            </a:spcAft>
            <a:buChar char="•"/>
          </a:pPr>
          <a:r>
            <a:rPr lang="en-US" sz="1600" kern="1200" dirty="0"/>
            <a:t>Track Status of  Submission Online</a:t>
          </a:r>
        </a:p>
      </dsp:txBody>
      <dsp:txXfrm>
        <a:off x="8168" y="1091781"/>
        <a:ext cx="2941691" cy="2879707"/>
      </dsp:txXfrm>
    </dsp:sp>
    <dsp:sp modelId="{3851C5DC-B1C4-465E-9B7D-66B3FF88948A}">
      <dsp:nvSpPr>
        <dsp:cNvPr id="0" name=""/>
        <dsp:cNvSpPr/>
      </dsp:nvSpPr>
      <dsp:spPr>
        <a:xfrm>
          <a:off x="3192752" y="121992"/>
          <a:ext cx="3232627" cy="969788"/>
        </a:xfrm>
        <a:prstGeom prst="chevron">
          <a:avLst>
            <a:gd name="adj" fmla="val 3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w="12700" cap="rnd" cmpd="sng" algn="ctr">
          <a:solidFill>
            <a:schemeClr val="accent3">
              <a:hueOff val="0"/>
              <a:satOff val="0"/>
              <a:lumOff val="0"/>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txBody>
        <a:bodyPr spcFirstLastPara="0" vert="horz" wrap="square" lIns="119742" tIns="119742" rIns="119742" bIns="119742" numCol="1" spcCol="1270" anchor="ctr" anchorCtr="0">
          <a:noAutofit/>
        </a:bodyPr>
        <a:lstStyle/>
        <a:p>
          <a:pPr marL="0" lvl="0" indent="0" algn="ctr" defTabSz="1244600">
            <a:lnSpc>
              <a:spcPct val="90000"/>
            </a:lnSpc>
            <a:spcBef>
              <a:spcPct val="0"/>
            </a:spcBef>
            <a:spcAft>
              <a:spcPct val="35000"/>
            </a:spcAft>
            <a:buNone/>
          </a:pPr>
          <a:r>
            <a:rPr lang="en-US" sz="2800" kern="1200"/>
            <a:t>Phase 1.5</a:t>
          </a:r>
        </a:p>
      </dsp:txBody>
      <dsp:txXfrm>
        <a:off x="3483688" y="121992"/>
        <a:ext cx="2650755" cy="969788"/>
      </dsp:txXfrm>
    </dsp:sp>
    <dsp:sp modelId="{A2D94138-4538-45AD-B226-66909BECF3E8}">
      <dsp:nvSpPr>
        <dsp:cNvPr id="0" name=""/>
        <dsp:cNvSpPr/>
      </dsp:nvSpPr>
      <dsp:spPr>
        <a:xfrm>
          <a:off x="3192752" y="1091781"/>
          <a:ext cx="2941691" cy="2879707"/>
        </a:xfrm>
        <a:prstGeom prst="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32459" tIns="232459" rIns="232459" bIns="464918" numCol="1" spcCol="1270" anchor="t" anchorCtr="0">
          <a:noAutofit/>
        </a:bodyPr>
        <a:lstStyle/>
        <a:p>
          <a:pPr marL="0" lvl="0" indent="0" algn="l" defTabSz="889000">
            <a:lnSpc>
              <a:spcPct val="90000"/>
            </a:lnSpc>
            <a:spcBef>
              <a:spcPct val="0"/>
            </a:spcBef>
            <a:spcAft>
              <a:spcPct val="35000"/>
            </a:spcAft>
            <a:buNone/>
          </a:pPr>
          <a:r>
            <a:rPr lang="en-US" sz="2000" kern="1200" dirty="0"/>
            <a:t>Phase 1.5 </a:t>
          </a:r>
        </a:p>
        <a:p>
          <a:pPr marL="171450" lvl="1" indent="-171450" algn="l" defTabSz="711200">
            <a:lnSpc>
              <a:spcPct val="90000"/>
            </a:lnSpc>
            <a:spcBef>
              <a:spcPct val="0"/>
            </a:spcBef>
            <a:spcAft>
              <a:spcPct val="15000"/>
            </a:spcAft>
            <a:buChar char="•"/>
          </a:pPr>
          <a:r>
            <a:rPr lang="en-US" sz="1600" kern="1200" dirty="0"/>
            <a:t>Enhanced Phase 1 to include functionality update previously submitted files</a:t>
          </a:r>
        </a:p>
      </dsp:txBody>
      <dsp:txXfrm>
        <a:off x="3192752" y="1091781"/>
        <a:ext cx="2941691" cy="2879707"/>
      </dsp:txXfrm>
    </dsp:sp>
    <dsp:sp modelId="{789C8192-7175-43C1-8AB8-883F9FDE01A8}">
      <dsp:nvSpPr>
        <dsp:cNvPr id="0" name=""/>
        <dsp:cNvSpPr/>
      </dsp:nvSpPr>
      <dsp:spPr>
        <a:xfrm>
          <a:off x="6377336" y="121992"/>
          <a:ext cx="3232627" cy="969788"/>
        </a:xfrm>
        <a:prstGeom prst="chevron">
          <a:avLst>
            <a:gd name="adj" fmla="val 3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w="12700" cap="rnd" cmpd="sng" algn="ctr">
          <a:solidFill>
            <a:schemeClr val="accent4">
              <a:hueOff val="0"/>
              <a:satOff val="0"/>
              <a:lumOff val="0"/>
              <a:alphaOff val="0"/>
            </a:schemeClr>
          </a:solidFill>
          <a:prstDash val="solid"/>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1">
          <a:scrgbClr r="0" g="0" b="0"/>
        </a:lnRef>
        <a:fillRef idx="3">
          <a:scrgbClr r="0" g="0" b="0"/>
        </a:fillRef>
        <a:effectRef idx="3">
          <a:scrgbClr r="0" g="0" b="0"/>
        </a:effectRef>
        <a:fontRef idx="minor">
          <a:schemeClr val="lt1"/>
        </a:fontRef>
      </dsp:style>
      <dsp:txBody>
        <a:bodyPr spcFirstLastPara="0" vert="horz" wrap="square" lIns="119742" tIns="119742" rIns="119742" bIns="119742" numCol="1" spcCol="1270" anchor="ctr" anchorCtr="0">
          <a:noAutofit/>
        </a:bodyPr>
        <a:lstStyle/>
        <a:p>
          <a:pPr marL="0" lvl="0" indent="0" algn="ctr" defTabSz="1244600">
            <a:lnSpc>
              <a:spcPct val="90000"/>
            </a:lnSpc>
            <a:spcBef>
              <a:spcPct val="0"/>
            </a:spcBef>
            <a:spcAft>
              <a:spcPct val="35000"/>
            </a:spcAft>
            <a:buNone/>
          </a:pPr>
          <a:r>
            <a:rPr lang="en-US" sz="2800" kern="1200"/>
            <a:t>Phase 2</a:t>
          </a:r>
        </a:p>
      </dsp:txBody>
      <dsp:txXfrm>
        <a:off x="6668272" y="121992"/>
        <a:ext cx="2650755" cy="969788"/>
      </dsp:txXfrm>
    </dsp:sp>
    <dsp:sp modelId="{4D56C712-157D-4659-A317-59F53B93CF83}">
      <dsp:nvSpPr>
        <dsp:cNvPr id="0" name=""/>
        <dsp:cNvSpPr/>
      </dsp:nvSpPr>
      <dsp:spPr>
        <a:xfrm>
          <a:off x="6377336" y="1091781"/>
          <a:ext cx="2941691" cy="2879707"/>
        </a:xfrm>
        <a:prstGeom prst="rect">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32459" tIns="232459" rIns="232459" bIns="464918" numCol="1" spcCol="1270" anchor="t" anchorCtr="0">
          <a:noAutofit/>
        </a:bodyPr>
        <a:lstStyle/>
        <a:p>
          <a:pPr marL="0" lvl="0" indent="0" algn="l" defTabSz="889000">
            <a:lnSpc>
              <a:spcPct val="90000"/>
            </a:lnSpc>
            <a:spcBef>
              <a:spcPct val="0"/>
            </a:spcBef>
            <a:spcAft>
              <a:spcPct val="35000"/>
            </a:spcAft>
            <a:buNone/>
          </a:pPr>
          <a:r>
            <a:rPr lang="en-US" sz="2000" kern="1200" dirty="0"/>
            <a:t>Phase 2</a:t>
          </a:r>
        </a:p>
        <a:p>
          <a:pPr marL="171450" lvl="1" indent="-171450" algn="l" defTabSz="711200">
            <a:lnSpc>
              <a:spcPct val="90000"/>
            </a:lnSpc>
            <a:spcBef>
              <a:spcPct val="0"/>
            </a:spcBef>
            <a:spcAft>
              <a:spcPct val="15000"/>
            </a:spcAft>
            <a:buChar char="•"/>
          </a:pPr>
          <a:r>
            <a:rPr lang="en-US" sz="1600" kern="1200" dirty="0"/>
            <a:t>Extend initial phase functionality to include operating as a national permits database </a:t>
          </a:r>
        </a:p>
      </dsp:txBody>
      <dsp:txXfrm>
        <a:off x="6377336" y="1091781"/>
        <a:ext cx="2941691" cy="2879707"/>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850B5D-C8BA-4A66-88CD-95AAC212C6C3}" type="datetimeFigureOut">
              <a:rPr lang="en-US" smtClean="0"/>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D048C4-1CCC-4B47-9D6D-F0DF6A35BF06}" type="slidenum">
              <a:rPr lang="en-US" smtClean="0"/>
              <a:t>‹#›</a:t>
            </a:fld>
            <a:endParaRPr lang="en-US"/>
          </a:p>
        </p:txBody>
      </p:sp>
    </p:spTree>
    <p:extLst>
      <p:ext uri="{BB962C8B-B14F-4D97-AF65-F5344CB8AC3E}">
        <p14:creationId xmlns:p14="http://schemas.microsoft.com/office/powerpoint/2010/main" val="1329104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799516" lvl="4" indent="-341742">
              <a:buFont typeface="Courier New" pitchFamily="49" charset="0"/>
              <a:buChar char="o"/>
            </a:pPr>
            <a:r>
              <a:rPr lang="en-US" dirty="0"/>
              <a:t>We will discuss:</a:t>
            </a:r>
            <a:r>
              <a:rPr lang="en-US" baseline="0" dirty="0"/>
              <a:t> the ‘Why’, including the Next Generation component of the project and the agency’s need to reduce paper usage, ease document management and reduce cost for both the Agency and the industry or source by including the requirement in a air permit.</a:t>
            </a:r>
          </a:p>
          <a:p>
            <a:pPr marL="799516" lvl="4" indent="-341742">
              <a:buFont typeface="Courier New" pitchFamily="49" charset="0"/>
              <a:buChar char="o"/>
            </a:pPr>
            <a:endParaRPr lang="en-US" baseline="0" dirty="0"/>
          </a:p>
          <a:p>
            <a:pPr marL="799516" lvl="4" indent="-341742">
              <a:buFont typeface="Courier New" pitchFamily="49" charset="0"/>
              <a:buChar char="o"/>
            </a:pPr>
            <a:r>
              <a:rPr lang="en-US" baseline="0" dirty="0"/>
              <a:t>We will discuss the ‘What’ of the project: the new tools that the Agency offers to facilitate e-reporting.</a:t>
            </a:r>
          </a:p>
          <a:p>
            <a:pPr marL="799516" lvl="4" indent="-341742">
              <a:buFont typeface="Courier New" pitchFamily="49" charset="0"/>
              <a:buChar char="o"/>
            </a:pPr>
            <a:r>
              <a:rPr lang="en-US" baseline="0" dirty="0"/>
              <a:t>We will discuss the ‘Who’, mainly, which facility we chose to include e-reporting in their air permit.</a:t>
            </a:r>
          </a:p>
          <a:p>
            <a:pPr marL="799516" lvl="4" indent="-341742">
              <a:buFont typeface="Courier New" pitchFamily="49" charset="0"/>
              <a:buChar char="o"/>
            </a:pPr>
            <a:r>
              <a:rPr lang="en-US" baseline="0" dirty="0"/>
              <a:t>And lastly, we will discuss the ‘How’, which includes a description of the specific tools we used, how we applied it to the permit requirements, and the expected results.</a:t>
            </a:r>
            <a:endParaRPr lang="en-US" dirty="0"/>
          </a:p>
        </p:txBody>
      </p:sp>
    </p:spTree>
    <p:extLst>
      <p:ext uri="{BB962C8B-B14F-4D97-AF65-F5344CB8AC3E}">
        <p14:creationId xmlns:p14="http://schemas.microsoft.com/office/powerpoint/2010/main" val="3095580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048C4-1CCC-4B47-9D6D-F0DF6A35BF06}" type="slidenum">
              <a:rPr lang="en-US" smtClean="0"/>
              <a:t>5</a:t>
            </a:fld>
            <a:endParaRPr lang="en-US"/>
          </a:p>
        </p:txBody>
      </p:sp>
    </p:spTree>
    <p:extLst>
      <p:ext uri="{BB962C8B-B14F-4D97-AF65-F5344CB8AC3E}">
        <p14:creationId xmlns:p14="http://schemas.microsoft.com/office/powerpoint/2010/main" val="3936515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048C4-1CCC-4B47-9D6D-F0DF6A35BF06}" type="slidenum">
              <a:rPr lang="en-US" smtClean="0"/>
              <a:t>6</a:t>
            </a:fld>
            <a:endParaRPr lang="en-US"/>
          </a:p>
        </p:txBody>
      </p:sp>
    </p:spTree>
    <p:extLst>
      <p:ext uri="{BB962C8B-B14F-4D97-AF65-F5344CB8AC3E}">
        <p14:creationId xmlns:p14="http://schemas.microsoft.com/office/powerpoint/2010/main" val="27636367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048C4-1CCC-4B47-9D6D-F0DF6A35BF06}" type="slidenum">
              <a:rPr lang="en-US" smtClean="0"/>
              <a:t>7</a:t>
            </a:fld>
            <a:endParaRPr lang="en-US"/>
          </a:p>
        </p:txBody>
      </p:sp>
    </p:spTree>
    <p:extLst>
      <p:ext uri="{BB962C8B-B14F-4D97-AF65-F5344CB8AC3E}">
        <p14:creationId xmlns:p14="http://schemas.microsoft.com/office/powerpoint/2010/main" val="3004937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7D048C4-1CCC-4B47-9D6D-F0DF6A35BF06}" type="slidenum">
              <a:rPr lang="en-US" smtClean="0"/>
              <a:t>8</a:t>
            </a:fld>
            <a:endParaRPr lang="en-US"/>
          </a:p>
        </p:txBody>
      </p:sp>
    </p:spTree>
    <p:extLst>
      <p:ext uri="{BB962C8B-B14F-4D97-AF65-F5344CB8AC3E}">
        <p14:creationId xmlns:p14="http://schemas.microsoft.com/office/powerpoint/2010/main" val="2706256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1800"/>
            </a:lvl2pPr>
            <a:lvl3pPr>
              <a:defRPr sz="16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est.epacdx.n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E3B08-FE83-457C-83D8-6B95E2B42D1F}"/>
              </a:ext>
            </a:extLst>
          </p:cNvPr>
          <p:cNvSpPr>
            <a:spLocks noGrp="1"/>
          </p:cNvSpPr>
          <p:nvPr>
            <p:ph type="ctrTitle"/>
          </p:nvPr>
        </p:nvSpPr>
        <p:spPr>
          <a:xfrm>
            <a:off x="1507067" y="2404534"/>
            <a:ext cx="7757250" cy="1646302"/>
          </a:xfrm>
        </p:spPr>
        <p:txBody>
          <a:bodyPr/>
          <a:lstStyle/>
          <a:p>
            <a:r>
              <a:rPr lang="en-US" sz="3600" dirty="0"/>
              <a:t>Managing and Reviewing Draft and Proposed Clean Air Act Permits using the Electronic Permit System (EPS)</a:t>
            </a:r>
          </a:p>
        </p:txBody>
      </p:sp>
      <p:sp>
        <p:nvSpPr>
          <p:cNvPr id="3" name="Subtitle 2">
            <a:extLst>
              <a:ext uri="{FF2B5EF4-FFF2-40B4-BE49-F238E27FC236}">
                <a16:creationId xmlns:a16="http://schemas.microsoft.com/office/drawing/2014/main" id="{F4EBCC60-EBFE-4430-ABE1-60B1C52104DB}"/>
              </a:ext>
            </a:extLst>
          </p:cNvPr>
          <p:cNvSpPr>
            <a:spLocks noGrp="1"/>
          </p:cNvSpPr>
          <p:nvPr>
            <p:ph type="subTitle" idx="1"/>
          </p:nvPr>
        </p:nvSpPr>
        <p:spPr/>
        <p:txBody>
          <a:bodyPr/>
          <a:lstStyle/>
          <a:p>
            <a:r>
              <a:rPr lang="en-US" dirty="0"/>
              <a:t>U.S. EPA Region 9, Air Division</a:t>
            </a:r>
          </a:p>
        </p:txBody>
      </p:sp>
      <p:sp>
        <p:nvSpPr>
          <p:cNvPr id="4" name="TextBox 3">
            <a:extLst>
              <a:ext uri="{FF2B5EF4-FFF2-40B4-BE49-F238E27FC236}">
                <a16:creationId xmlns:a16="http://schemas.microsoft.com/office/drawing/2014/main" id="{B5AF7BF1-419C-4A68-98A2-2BD7CA31DD4F}"/>
              </a:ext>
            </a:extLst>
          </p:cNvPr>
          <p:cNvSpPr txBox="1"/>
          <p:nvPr/>
        </p:nvSpPr>
        <p:spPr>
          <a:xfrm>
            <a:off x="2822867" y="5373969"/>
            <a:ext cx="5135336" cy="584775"/>
          </a:xfrm>
          <a:prstGeom prst="rect">
            <a:avLst/>
          </a:prstGeom>
          <a:noFill/>
        </p:spPr>
        <p:txBody>
          <a:bodyPr wrap="square" rtlCol="0">
            <a:spAutoFit/>
          </a:bodyPr>
          <a:lstStyle/>
          <a:p>
            <a:pPr algn="ctr"/>
            <a:r>
              <a:rPr lang="en-US" sz="1600" dirty="0"/>
              <a:t>2018 National e-Enterprise Conference</a:t>
            </a:r>
            <a:br>
              <a:rPr lang="en-US" sz="1600" dirty="0"/>
            </a:br>
            <a:r>
              <a:rPr lang="en-US" sz="1600" dirty="0"/>
              <a:t>October 22-24, 2018 | Addison, TX</a:t>
            </a:r>
          </a:p>
        </p:txBody>
      </p:sp>
    </p:spTree>
    <p:extLst>
      <p:ext uri="{BB962C8B-B14F-4D97-AF65-F5344CB8AC3E}">
        <p14:creationId xmlns:p14="http://schemas.microsoft.com/office/powerpoint/2010/main" val="562317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498BA-04D4-425A-AC74-98D679B5C0EE}"/>
              </a:ext>
            </a:extLst>
          </p:cNvPr>
          <p:cNvSpPr>
            <a:spLocks noGrp="1"/>
          </p:cNvSpPr>
          <p:nvPr>
            <p:ph type="title"/>
          </p:nvPr>
        </p:nvSpPr>
        <p:spPr/>
        <p:txBody>
          <a:bodyPr/>
          <a:lstStyle/>
          <a:p>
            <a:r>
              <a:rPr lang="en-US" dirty="0"/>
              <a:t>EPS Overview</a:t>
            </a:r>
          </a:p>
        </p:txBody>
      </p:sp>
      <p:sp>
        <p:nvSpPr>
          <p:cNvPr id="3" name="Rectangle 2">
            <a:extLst>
              <a:ext uri="{FF2B5EF4-FFF2-40B4-BE49-F238E27FC236}">
                <a16:creationId xmlns:a16="http://schemas.microsoft.com/office/drawing/2014/main" id="{0EE22B89-7B36-43D2-919C-1BB0132CD48D}"/>
              </a:ext>
            </a:extLst>
          </p:cNvPr>
          <p:cNvSpPr/>
          <p:nvPr/>
        </p:nvSpPr>
        <p:spPr bwMode="gray">
          <a:xfrm>
            <a:off x="308113" y="2088046"/>
            <a:ext cx="8378687" cy="2057400"/>
          </a:xfrm>
          <a:prstGeom prst="rect">
            <a:avLst/>
          </a:prstGeom>
          <a:noFill/>
          <a:ln w="28575" algn="ctr">
            <a:solidFill>
              <a:schemeClr val="accent1"/>
            </a:solidFill>
            <a:prstDash val="dash"/>
            <a:miter lim="800000"/>
            <a:headEnd/>
            <a:tailEnd/>
          </a:ln>
          <a:effectLst/>
        </p:spPr>
        <p:txBody>
          <a:bodyPr lIns="63500" tIns="0" rIns="64800" bIns="0" rtlCol="0" anchor="ctr"/>
          <a:lstStyle/>
          <a:p>
            <a:pPr algn="ctr">
              <a:spcBef>
                <a:spcPct val="0"/>
              </a:spcBef>
              <a:buClrTx/>
              <a:buSzPct val="90000"/>
            </a:pPr>
            <a:endParaRPr lang="en-US" sz="1600" b="1" dirty="0">
              <a:solidFill>
                <a:schemeClr val="bg1"/>
              </a:solidFill>
              <a:cs typeface="Arial" pitchFamily="34" charset="0"/>
            </a:endParaRPr>
          </a:p>
        </p:txBody>
      </p:sp>
      <p:graphicFrame>
        <p:nvGraphicFramePr>
          <p:cNvPr id="4" name="Content Placeholder 3">
            <a:extLst>
              <a:ext uri="{FF2B5EF4-FFF2-40B4-BE49-F238E27FC236}">
                <a16:creationId xmlns:a16="http://schemas.microsoft.com/office/drawing/2014/main" id="{02CFF523-F309-4B59-8E5C-BBE65CEEC319}"/>
              </a:ext>
            </a:extLst>
          </p:cNvPr>
          <p:cNvGraphicFramePr>
            <a:graphicFrameLocks/>
          </p:cNvGraphicFramePr>
          <p:nvPr>
            <p:extLst>
              <p:ext uri="{D42A27DB-BD31-4B8C-83A1-F6EECF244321}">
                <p14:modId xmlns:p14="http://schemas.microsoft.com/office/powerpoint/2010/main" val="1780512843"/>
              </p:ext>
            </p:extLst>
          </p:nvPr>
        </p:nvGraphicFramePr>
        <p:xfrm>
          <a:off x="449263" y="1930400"/>
          <a:ext cx="8250237" cy="4889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6305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49D7-2C4C-4CF4-AD78-12B491E0F2B3}"/>
              </a:ext>
            </a:extLst>
          </p:cNvPr>
          <p:cNvSpPr>
            <a:spLocks noGrp="1"/>
          </p:cNvSpPr>
          <p:nvPr>
            <p:ph type="title"/>
          </p:nvPr>
        </p:nvSpPr>
        <p:spPr>
          <a:xfrm>
            <a:off x="677334" y="609600"/>
            <a:ext cx="8596668" cy="1320800"/>
          </a:xfrm>
        </p:spPr>
        <p:txBody>
          <a:bodyPr>
            <a:normAutofit/>
          </a:bodyPr>
          <a:lstStyle/>
          <a:p>
            <a:r>
              <a:rPr lang="en-US" dirty="0"/>
              <a:t>Roles</a:t>
            </a:r>
          </a:p>
        </p:txBody>
      </p:sp>
      <p:graphicFrame>
        <p:nvGraphicFramePr>
          <p:cNvPr id="7" name="Content Placeholder 2">
            <a:extLst>
              <a:ext uri="{FF2B5EF4-FFF2-40B4-BE49-F238E27FC236}">
                <a16:creationId xmlns:a16="http://schemas.microsoft.com/office/drawing/2014/main" id="{9D1C7E25-8407-4C78-8B7B-AFDA65EC2A38}"/>
              </a:ext>
            </a:extLst>
          </p:cNvPr>
          <p:cNvGraphicFramePr>
            <a:graphicFrameLocks noGrp="1"/>
          </p:cNvGraphicFramePr>
          <p:nvPr>
            <p:ph idx="1"/>
            <p:extLst>
              <p:ext uri="{D42A27DB-BD31-4B8C-83A1-F6EECF244321}">
                <p14:modId xmlns:p14="http://schemas.microsoft.com/office/powerpoint/2010/main" val="1263311317"/>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03738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A11E0-8DEA-4143-9592-F01F6425F8A9}"/>
              </a:ext>
            </a:extLst>
          </p:cNvPr>
          <p:cNvSpPr>
            <a:spLocks noGrp="1"/>
          </p:cNvSpPr>
          <p:nvPr>
            <p:ph type="title"/>
          </p:nvPr>
        </p:nvSpPr>
        <p:spPr>
          <a:xfrm>
            <a:off x="1286933" y="609600"/>
            <a:ext cx="10197494" cy="1099457"/>
          </a:xfrm>
        </p:spPr>
        <p:txBody>
          <a:bodyPr>
            <a:normAutofit/>
          </a:bodyPr>
          <a:lstStyle/>
          <a:p>
            <a:r>
              <a:rPr lang="en-US" dirty="0">
                <a:latin typeface="Times New Roman" panose="02020603050405020304" pitchFamily="18" charset="0"/>
                <a:cs typeface="Times New Roman" panose="02020603050405020304" pitchFamily="18" charset="0"/>
              </a:rPr>
              <a:t>Requirements To Access EPS</a:t>
            </a:r>
          </a:p>
        </p:txBody>
      </p:sp>
      <p:sp>
        <p:nvSpPr>
          <p:cNvPr id="12" name="Isosceles Triangle 11">
            <a:extLst>
              <a:ext uri="{FF2B5EF4-FFF2-40B4-BE49-F238E27FC236}">
                <a16:creationId xmlns:a16="http://schemas.microsoft.com/office/drawing/2014/main"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p:cNvGraphicFramePr>
            <a:graphicFrameLocks noGrp="1"/>
          </p:cNvGraphicFramePr>
          <p:nvPr>
            <p:ph idx="1"/>
            <p:extLst>
              <p:ext uri="{D42A27DB-BD31-4B8C-83A1-F6EECF244321}">
                <p14:modId xmlns:p14="http://schemas.microsoft.com/office/powerpoint/2010/main" val="1676892834"/>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8301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5A11E0-8DEA-4143-9592-F01F6425F8A9}"/>
              </a:ext>
            </a:extLst>
          </p:cNvPr>
          <p:cNvSpPr>
            <a:spLocks noGrp="1"/>
          </p:cNvSpPr>
          <p:nvPr>
            <p:ph type="title"/>
          </p:nvPr>
        </p:nvSpPr>
        <p:spPr>
          <a:xfrm>
            <a:off x="1286933" y="609600"/>
            <a:ext cx="10197494" cy="1099457"/>
          </a:xfrm>
        </p:spPr>
        <p:txBody>
          <a:bodyPr>
            <a:normAutofit/>
          </a:bodyPr>
          <a:lstStyle/>
          <a:p>
            <a:r>
              <a:rPr lang="en-US" dirty="0">
                <a:latin typeface="Trebuchet MS" panose="020B0603020202020204" pitchFamily="34" charset="0"/>
                <a:cs typeface="Times New Roman" panose="02020603050405020304" pitchFamily="18" charset="0"/>
              </a:rPr>
              <a:t>Electronic Permit System (EPS)</a:t>
            </a:r>
          </a:p>
        </p:txBody>
      </p:sp>
      <p:sp>
        <p:nvSpPr>
          <p:cNvPr id="25" name="Isosceles Triangle 24">
            <a:extLst>
              <a:ext uri="{FF2B5EF4-FFF2-40B4-BE49-F238E27FC236}">
                <a16:creationId xmlns:a16="http://schemas.microsoft.com/office/drawing/2014/main"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8" name="Content Placeholder 2">
            <a:extLst>
              <a:ext uri="{FF2B5EF4-FFF2-40B4-BE49-F238E27FC236}">
                <a16:creationId xmlns:a16="http://schemas.microsoft.com/office/drawing/2014/main" id="{26EC5279-1AF2-423C-84EF-EC5C3633C31C}"/>
              </a:ext>
            </a:extLst>
          </p:cNvPr>
          <p:cNvGraphicFramePr/>
          <p:nvPr>
            <p:extLst>
              <p:ext uri="{D42A27DB-BD31-4B8C-83A1-F6EECF244321}">
                <p14:modId xmlns:p14="http://schemas.microsoft.com/office/powerpoint/2010/main" val="14294188"/>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381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3E1E6-4ABD-42B2-AFE4-A00873004072}"/>
              </a:ext>
            </a:extLst>
          </p:cNvPr>
          <p:cNvSpPr>
            <a:spLocks noGrp="1"/>
          </p:cNvSpPr>
          <p:nvPr>
            <p:ph type="title"/>
          </p:nvPr>
        </p:nvSpPr>
        <p:spPr/>
        <p:txBody>
          <a:bodyPr>
            <a:normAutofit/>
          </a:bodyPr>
          <a:lstStyle/>
          <a:p>
            <a:r>
              <a:rPr lang="en-US" dirty="0"/>
              <a:t>Dashboards</a:t>
            </a:r>
          </a:p>
        </p:txBody>
      </p:sp>
      <p:sp>
        <p:nvSpPr>
          <p:cNvPr id="3" name="Content Placeholder 2">
            <a:extLst>
              <a:ext uri="{FF2B5EF4-FFF2-40B4-BE49-F238E27FC236}">
                <a16:creationId xmlns:a16="http://schemas.microsoft.com/office/drawing/2014/main" id="{D8CD734D-EAE2-4711-800D-4F3E054C09F6}"/>
              </a:ext>
            </a:extLst>
          </p:cNvPr>
          <p:cNvSpPr>
            <a:spLocks noGrp="1"/>
          </p:cNvSpPr>
          <p:nvPr>
            <p:ph idx="1"/>
          </p:nvPr>
        </p:nvSpPr>
        <p:spPr>
          <a:xfrm>
            <a:off x="677334" y="1748589"/>
            <a:ext cx="8596668" cy="4292773"/>
          </a:xfrm>
        </p:spPr>
        <p:txBody>
          <a:bodyPr>
            <a:normAutofit fontScale="47500" lnSpcReduction="20000"/>
          </a:bodyPr>
          <a:lstStyle/>
          <a:p>
            <a:pPr>
              <a:lnSpc>
                <a:spcPct val="200000"/>
              </a:lnSpc>
            </a:pPr>
            <a:r>
              <a:rPr lang="en-US" sz="4400" i="1" dirty="0"/>
              <a:t>Qlik Sense</a:t>
            </a:r>
            <a:r>
              <a:rPr lang="en-US" sz="4400" dirty="0"/>
              <a:t>  - will be used for the public dashboard to display:</a:t>
            </a:r>
          </a:p>
          <a:p>
            <a:pPr marL="1257280" lvl="2" indent="-457200">
              <a:lnSpc>
                <a:spcPct val="200000"/>
              </a:lnSpc>
              <a:buFont typeface="Wingdings" panose="05000000000000000000" pitchFamily="2" charset="2"/>
              <a:buChar char="§"/>
            </a:pPr>
            <a:r>
              <a:rPr lang="en-US" sz="4200" dirty="0"/>
              <a:t>Permit status</a:t>
            </a:r>
          </a:p>
          <a:p>
            <a:pPr marL="1257280" lvl="2" indent="-457200">
              <a:lnSpc>
                <a:spcPct val="200000"/>
              </a:lnSpc>
              <a:buFont typeface="Wingdings" panose="05000000000000000000" pitchFamily="2" charset="2"/>
              <a:buChar char="§"/>
            </a:pPr>
            <a:r>
              <a:rPr lang="en-US" sz="4200" dirty="0"/>
              <a:t>EPA’s 45-day review period</a:t>
            </a:r>
          </a:p>
          <a:p>
            <a:pPr marL="1257280" lvl="2" indent="-457200">
              <a:lnSpc>
                <a:spcPct val="200000"/>
              </a:lnSpc>
              <a:buFont typeface="Wingdings" panose="05000000000000000000" pitchFamily="2" charset="2"/>
              <a:buChar char="§"/>
            </a:pPr>
            <a:r>
              <a:rPr lang="en-US" sz="4200" dirty="0"/>
              <a:t>60-day public petition period</a:t>
            </a:r>
          </a:p>
          <a:p>
            <a:pPr marL="1257280" lvl="2" indent="-457200">
              <a:lnSpc>
                <a:spcPct val="200000"/>
              </a:lnSpc>
              <a:buFont typeface="Wingdings" panose="05000000000000000000" pitchFamily="2" charset="2"/>
              <a:buChar char="§"/>
            </a:pPr>
            <a:r>
              <a:rPr lang="en-US" sz="4200" dirty="0">
                <a:solidFill>
                  <a:schemeClr val="tx1"/>
                </a:solidFill>
              </a:rPr>
              <a:t>L</a:t>
            </a:r>
            <a:r>
              <a:rPr lang="en-US" sz="4200" dirty="0"/>
              <a:t>ink to proposed permit</a:t>
            </a:r>
          </a:p>
        </p:txBody>
      </p:sp>
    </p:spTree>
    <p:extLst>
      <p:ext uri="{BB962C8B-B14F-4D97-AF65-F5344CB8AC3E}">
        <p14:creationId xmlns:p14="http://schemas.microsoft.com/office/powerpoint/2010/main" val="615291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72BF0-B889-41AA-B5CA-72315C872DE1}"/>
              </a:ext>
            </a:extLst>
          </p:cNvPr>
          <p:cNvSpPr>
            <a:spLocks noGrp="1"/>
          </p:cNvSpPr>
          <p:nvPr>
            <p:ph type="title"/>
          </p:nvPr>
        </p:nvSpPr>
        <p:spPr/>
        <p:txBody>
          <a:bodyPr/>
          <a:lstStyle/>
          <a:p>
            <a:r>
              <a:rPr lang="en-US" dirty="0"/>
              <a:t>Current Status</a:t>
            </a:r>
          </a:p>
        </p:txBody>
      </p:sp>
      <p:sp>
        <p:nvSpPr>
          <p:cNvPr id="3" name="Content Placeholder 2">
            <a:extLst>
              <a:ext uri="{FF2B5EF4-FFF2-40B4-BE49-F238E27FC236}">
                <a16:creationId xmlns:a16="http://schemas.microsoft.com/office/drawing/2014/main" id="{C4B3A1E0-73AA-4CCB-B2F4-17A95D7F1412}"/>
              </a:ext>
            </a:extLst>
          </p:cNvPr>
          <p:cNvSpPr>
            <a:spLocks noGrp="1"/>
          </p:cNvSpPr>
          <p:nvPr>
            <p:ph idx="1"/>
          </p:nvPr>
        </p:nvSpPr>
        <p:spPr/>
        <p:txBody>
          <a:bodyPr>
            <a:normAutofit lnSpcReduction="10000"/>
          </a:bodyPr>
          <a:lstStyle/>
          <a:p>
            <a:r>
              <a:rPr lang="en-US" dirty="0"/>
              <a:t>Beta testing (February and August 2018)</a:t>
            </a:r>
          </a:p>
          <a:p>
            <a:pPr lvl="1"/>
            <a:r>
              <a:rPr lang="en-US" dirty="0"/>
              <a:t>Staff from all EPA regions</a:t>
            </a:r>
          </a:p>
          <a:p>
            <a:pPr lvl="1"/>
            <a:r>
              <a:rPr lang="en-US" dirty="0"/>
              <a:t>Multiple permitting authorities from Region 9</a:t>
            </a:r>
          </a:p>
          <a:p>
            <a:r>
              <a:rPr lang="en-US" dirty="0"/>
              <a:t>Initial production release October 26</a:t>
            </a:r>
          </a:p>
          <a:p>
            <a:r>
              <a:rPr lang="en-US" dirty="0"/>
              <a:t>Available for use in November</a:t>
            </a:r>
          </a:p>
          <a:p>
            <a:r>
              <a:rPr lang="en-US" dirty="0"/>
              <a:t>Additional collaboration with state, local, and tribal permitting programs through ECOS, NACAA, and AAPCA</a:t>
            </a:r>
          </a:p>
          <a:p>
            <a:r>
              <a:rPr lang="en-US" dirty="0"/>
              <a:t>Additional production updates expected in late November and December</a:t>
            </a:r>
          </a:p>
          <a:p>
            <a:endParaRPr lang="en-US" dirty="0"/>
          </a:p>
        </p:txBody>
      </p:sp>
    </p:spTree>
    <p:extLst>
      <p:ext uri="{BB962C8B-B14F-4D97-AF65-F5344CB8AC3E}">
        <p14:creationId xmlns:p14="http://schemas.microsoft.com/office/powerpoint/2010/main" val="1785932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3E367-7DA2-4056-BEFA-2E1C370C40A9}"/>
              </a:ext>
            </a:extLst>
          </p:cNvPr>
          <p:cNvSpPr>
            <a:spLocks noGrp="1"/>
          </p:cNvSpPr>
          <p:nvPr>
            <p:ph type="title"/>
          </p:nvPr>
        </p:nvSpPr>
        <p:spPr/>
        <p:txBody>
          <a:bodyPr/>
          <a:lstStyle/>
          <a:p>
            <a:r>
              <a:rPr lang="en-US" dirty="0"/>
              <a:t>Additional and Potential Enhancements</a:t>
            </a:r>
          </a:p>
        </p:txBody>
      </p:sp>
      <p:sp>
        <p:nvSpPr>
          <p:cNvPr id="3" name="Content Placeholder 2">
            <a:extLst>
              <a:ext uri="{FF2B5EF4-FFF2-40B4-BE49-F238E27FC236}">
                <a16:creationId xmlns:a16="http://schemas.microsoft.com/office/drawing/2014/main" id="{E884992D-4B94-429A-96B3-81F463FCFC91}"/>
              </a:ext>
            </a:extLst>
          </p:cNvPr>
          <p:cNvSpPr>
            <a:spLocks noGrp="1"/>
          </p:cNvSpPr>
          <p:nvPr>
            <p:ph idx="1"/>
          </p:nvPr>
        </p:nvSpPr>
        <p:spPr/>
        <p:txBody>
          <a:bodyPr/>
          <a:lstStyle/>
          <a:p>
            <a:r>
              <a:rPr lang="en-US" dirty="0">
                <a:solidFill>
                  <a:schemeClr val="tx1"/>
                </a:solidFill>
              </a:rPr>
              <a:t>Public Website</a:t>
            </a:r>
          </a:p>
          <a:p>
            <a:endParaRPr lang="en-US" dirty="0">
              <a:solidFill>
                <a:schemeClr val="tx1"/>
              </a:solidFill>
            </a:endParaRPr>
          </a:p>
          <a:p>
            <a:r>
              <a:rPr lang="en-US" dirty="0">
                <a:solidFill>
                  <a:schemeClr val="tx1"/>
                </a:solidFill>
              </a:rPr>
              <a:t>Title V Petitions</a:t>
            </a:r>
          </a:p>
          <a:p>
            <a:endParaRPr lang="en-US" dirty="0">
              <a:solidFill>
                <a:schemeClr val="tx1"/>
              </a:solidFill>
            </a:endParaRPr>
          </a:p>
          <a:p>
            <a:r>
              <a:rPr lang="en-US" dirty="0">
                <a:solidFill>
                  <a:schemeClr val="tx1"/>
                </a:solidFill>
              </a:rPr>
              <a:t>EPA-Issued Permits</a:t>
            </a:r>
          </a:p>
          <a:p>
            <a:endParaRPr lang="en-US" dirty="0">
              <a:solidFill>
                <a:schemeClr val="tx1"/>
              </a:solidFill>
            </a:endParaRPr>
          </a:p>
          <a:p>
            <a:r>
              <a:rPr lang="en-US" dirty="0">
                <a:solidFill>
                  <a:schemeClr val="tx1"/>
                </a:solidFill>
              </a:rPr>
              <a:t>Facilitates Search for Permit Control Technology Information</a:t>
            </a:r>
          </a:p>
          <a:p>
            <a:endParaRPr lang="en-US" dirty="0"/>
          </a:p>
        </p:txBody>
      </p:sp>
    </p:spTree>
    <p:extLst>
      <p:ext uri="{BB962C8B-B14F-4D97-AF65-F5344CB8AC3E}">
        <p14:creationId xmlns:p14="http://schemas.microsoft.com/office/powerpoint/2010/main" val="4213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B8415-5BED-4AC6-A5A5-040A7DD23EA5}"/>
              </a:ext>
            </a:extLst>
          </p:cNvPr>
          <p:cNvSpPr>
            <a:spLocks noGrp="1"/>
          </p:cNvSpPr>
          <p:nvPr>
            <p:ph type="title"/>
          </p:nvPr>
        </p:nvSpPr>
        <p:spPr>
          <a:xfrm>
            <a:off x="668200" y="566024"/>
            <a:ext cx="3367359" cy="5224724"/>
          </a:xfrm>
        </p:spPr>
        <p:txBody>
          <a:bodyPr anchor="ctr">
            <a:normAutofit/>
          </a:bodyPr>
          <a:lstStyle/>
          <a:p>
            <a:r>
              <a:rPr lang="en-US" dirty="0"/>
              <a:t>Demo</a:t>
            </a:r>
          </a:p>
        </p:txBody>
      </p:sp>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2AD45252-D859-434D-BC2F-860B2FD19D2D}"/>
              </a:ext>
            </a:extLst>
          </p:cNvPr>
          <p:cNvSpPr>
            <a:spLocks noGrp="1"/>
          </p:cNvSpPr>
          <p:nvPr>
            <p:ph idx="1"/>
          </p:nvPr>
        </p:nvSpPr>
        <p:spPr>
          <a:xfrm>
            <a:off x="4654295" y="816638"/>
            <a:ext cx="4619706" cy="5224724"/>
          </a:xfrm>
        </p:spPr>
        <p:txBody>
          <a:bodyPr anchor="ctr">
            <a:normAutofit/>
          </a:bodyPr>
          <a:lstStyle/>
          <a:p>
            <a:r>
              <a:rPr lang="en-US" u="sng">
                <a:hlinkClick r:id="rId2"/>
              </a:rPr>
              <a:t>https://test.epacdx.net/</a:t>
            </a:r>
            <a:endParaRPr lang="en-US" u="sng"/>
          </a:p>
          <a:p>
            <a:pPr marL="0" indent="0">
              <a:buNone/>
            </a:pPr>
            <a:endParaRPr lang="en-US"/>
          </a:p>
        </p:txBody>
      </p:sp>
    </p:spTree>
    <p:extLst>
      <p:ext uri="{BB962C8B-B14F-4D97-AF65-F5344CB8AC3E}">
        <p14:creationId xmlns:p14="http://schemas.microsoft.com/office/powerpoint/2010/main" val="170252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609316A9-990D-4EC3-A671-70EE5C1493A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9B0C6109-9159-49CA-AD7A-F9035539DB7F}"/>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686F14F5-308C-4EB6-87AB-05DE9501B1AA}"/>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1"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id="{1D2B8B50-3419-41ED-9A9F-3CF9EEBBD3F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0BA84559-2F4C-4795-9246-4C563F942DB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37">
              <a:extLst>
                <a:ext uri="{FF2B5EF4-FFF2-40B4-BE49-F238E27FC236}">
                  <a16:creationId xmlns:a16="http://schemas.microsoft.com/office/drawing/2014/main" id="{FA77A1AA-CA47-4A91-A0A1-0A8CE31A985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6242" y="1066377"/>
            <a:ext cx="6480829" cy="4604800"/>
          </a:xfrm>
          <a:prstGeom prst="rect">
            <a:avLst/>
          </a:prstGeom>
        </p:spPr>
      </p:pic>
    </p:spTree>
    <p:extLst>
      <p:ext uri="{BB962C8B-B14F-4D97-AF65-F5344CB8AC3E}">
        <p14:creationId xmlns:p14="http://schemas.microsoft.com/office/powerpoint/2010/main" val="1296793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ircular Arrow 4"/>
          <p:cNvSpPr/>
          <p:nvPr/>
        </p:nvSpPr>
        <p:spPr>
          <a:xfrm>
            <a:off x="2146348" y="783970"/>
            <a:ext cx="1915473" cy="2725683"/>
          </a:xfrm>
          <a:prstGeom prst="circularArrow">
            <a:avLst>
              <a:gd name="adj1" fmla="val 10980"/>
              <a:gd name="adj2" fmla="val 1142322"/>
              <a:gd name="adj3" fmla="val 4500000"/>
              <a:gd name="adj4" fmla="val 10800000"/>
              <a:gd name="adj5" fmla="val 12500"/>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sp>
      <p:grpSp>
        <p:nvGrpSpPr>
          <p:cNvPr id="6" name="Group 5"/>
          <p:cNvGrpSpPr/>
          <p:nvPr/>
        </p:nvGrpSpPr>
        <p:grpSpPr>
          <a:xfrm>
            <a:off x="2622182" y="1451166"/>
            <a:ext cx="1191220" cy="887922"/>
            <a:chOff x="792125" y="-30675"/>
            <a:chExt cx="1191220" cy="887922"/>
          </a:xfrm>
        </p:grpSpPr>
        <p:sp>
          <p:nvSpPr>
            <p:cNvPr id="19" name="Rectangle 18"/>
            <p:cNvSpPr/>
            <p:nvPr/>
          </p:nvSpPr>
          <p:spPr>
            <a:xfrm>
              <a:off x="914403" y="322831"/>
              <a:ext cx="1068942" cy="53441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0" name="Rectangle 19"/>
            <p:cNvSpPr/>
            <p:nvPr/>
          </p:nvSpPr>
          <p:spPr>
            <a:xfrm>
              <a:off x="792125" y="-30675"/>
              <a:ext cx="1068942" cy="53441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8415" tIns="18415" rIns="18415" bIns="18415" numCol="1" spcCol="1270" anchor="ctr" anchorCtr="0">
              <a:noAutofit/>
            </a:bodyPr>
            <a:lstStyle/>
            <a:p>
              <a:pPr algn="ctr" defTabSz="1289050">
                <a:lnSpc>
                  <a:spcPct val="90000"/>
                </a:lnSpc>
                <a:spcBef>
                  <a:spcPct val="0"/>
                </a:spcBef>
                <a:spcAft>
                  <a:spcPct val="35000"/>
                </a:spcAft>
              </a:pPr>
              <a:r>
                <a:rPr lang="en-US" sz="2400" dirty="0">
                  <a:solidFill>
                    <a:schemeClr val="tx2">
                      <a:lumMod val="25000"/>
                    </a:schemeClr>
                  </a:solidFill>
                  <a:latin typeface="Times New Roman" pitchFamily="18" charset="0"/>
                  <a:cs typeface="Times New Roman" pitchFamily="18" charset="0"/>
                </a:rPr>
                <a:t>WHY</a:t>
              </a:r>
            </a:p>
          </p:txBody>
        </p:sp>
      </p:grpSp>
      <p:sp>
        <p:nvSpPr>
          <p:cNvPr id="7" name=" 6"/>
          <p:cNvSpPr/>
          <p:nvPr/>
        </p:nvSpPr>
        <p:spPr>
          <a:xfrm>
            <a:off x="1588910" y="2550397"/>
            <a:ext cx="1915473" cy="2490260"/>
          </a:xfrm>
          <a:prstGeom prst="leftCircularArrow">
            <a:avLst>
              <a:gd name="adj1" fmla="val 10980"/>
              <a:gd name="adj2" fmla="val 1142322"/>
              <a:gd name="adj3" fmla="val 6300000"/>
              <a:gd name="adj4" fmla="val 18900000"/>
              <a:gd name="adj5" fmla="val 12500"/>
            </a:avLst>
          </a:prstGeom>
        </p:spPr>
        <p:style>
          <a:lnRef idx="0">
            <a:schemeClr val="lt1">
              <a:hueOff val="0"/>
              <a:satOff val="0"/>
              <a:lumOff val="0"/>
              <a:alphaOff val="0"/>
            </a:schemeClr>
          </a:lnRef>
          <a:fillRef idx="3">
            <a:schemeClr val="accent2">
              <a:hueOff val="1560506"/>
              <a:satOff val="-1946"/>
              <a:lumOff val="458"/>
              <a:alphaOff val="0"/>
            </a:schemeClr>
          </a:fillRef>
          <a:effectRef idx="3">
            <a:schemeClr val="accent2">
              <a:hueOff val="1560506"/>
              <a:satOff val="-1946"/>
              <a:lumOff val="458"/>
              <a:alphaOff val="0"/>
            </a:schemeClr>
          </a:effectRef>
          <a:fontRef idx="minor">
            <a:schemeClr val="lt1"/>
          </a:fontRef>
        </p:style>
      </p:sp>
      <p:grpSp>
        <p:nvGrpSpPr>
          <p:cNvPr id="8" name="Group 7"/>
          <p:cNvGrpSpPr/>
          <p:nvPr/>
        </p:nvGrpSpPr>
        <p:grpSpPr>
          <a:xfrm>
            <a:off x="2056781" y="3006858"/>
            <a:ext cx="1223216" cy="1037211"/>
            <a:chOff x="226724" y="1525016"/>
            <a:chExt cx="1223216" cy="1037211"/>
          </a:xfrm>
        </p:grpSpPr>
        <p:sp>
          <p:nvSpPr>
            <p:cNvPr id="17" name="Rectangle 16"/>
            <p:cNvSpPr/>
            <p:nvPr/>
          </p:nvSpPr>
          <p:spPr>
            <a:xfrm>
              <a:off x="380998" y="1525016"/>
              <a:ext cx="1068942" cy="53441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Rectangle 17"/>
            <p:cNvSpPr/>
            <p:nvPr/>
          </p:nvSpPr>
          <p:spPr>
            <a:xfrm>
              <a:off x="226724" y="2027811"/>
              <a:ext cx="1068942" cy="53441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8415" tIns="18415" rIns="18415" bIns="18415" numCol="1" spcCol="1270" anchor="ctr" anchorCtr="0">
              <a:noAutofit/>
            </a:bodyPr>
            <a:lstStyle/>
            <a:p>
              <a:pPr algn="ctr" defTabSz="1289050">
                <a:lnSpc>
                  <a:spcPct val="90000"/>
                </a:lnSpc>
                <a:spcBef>
                  <a:spcPct val="0"/>
                </a:spcBef>
                <a:spcAft>
                  <a:spcPct val="35000"/>
                </a:spcAft>
              </a:pPr>
              <a:r>
                <a:rPr lang="en-US" sz="2400" dirty="0">
                  <a:solidFill>
                    <a:schemeClr val="tx2">
                      <a:lumMod val="25000"/>
                    </a:schemeClr>
                  </a:solidFill>
                  <a:latin typeface="Times New Roman" pitchFamily="18" charset="0"/>
                  <a:cs typeface="Times New Roman" pitchFamily="18" charset="0"/>
                </a:rPr>
                <a:t>WHAT</a:t>
              </a:r>
            </a:p>
          </p:txBody>
        </p:sp>
      </p:grpSp>
      <p:sp>
        <p:nvSpPr>
          <p:cNvPr id="9" name="Circular Arrow 8"/>
          <p:cNvSpPr/>
          <p:nvPr/>
        </p:nvSpPr>
        <p:spPr>
          <a:xfrm>
            <a:off x="2160819" y="4148411"/>
            <a:ext cx="1915473" cy="2288107"/>
          </a:xfrm>
          <a:prstGeom prst="circularArrow">
            <a:avLst>
              <a:gd name="adj1" fmla="val 10980"/>
              <a:gd name="adj2" fmla="val 1142322"/>
              <a:gd name="adj3" fmla="val 4500000"/>
              <a:gd name="adj4" fmla="val 13500000"/>
              <a:gd name="adj5" fmla="val 12500"/>
            </a:avLst>
          </a:prstGeom>
        </p:spPr>
        <p:style>
          <a:lnRef idx="0">
            <a:schemeClr val="lt1">
              <a:hueOff val="0"/>
              <a:satOff val="0"/>
              <a:lumOff val="0"/>
              <a:alphaOff val="0"/>
            </a:schemeClr>
          </a:lnRef>
          <a:fillRef idx="3">
            <a:schemeClr val="accent2">
              <a:hueOff val="3121013"/>
              <a:satOff val="-3893"/>
              <a:lumOff val="915"/>
              <a:alphaOff val="0"/>
            </a:schemeClr>
          </a:fillRef>
          <a:effectRef idx="3">
            <a:schemeClr val="accent2">
              <a:hueOff val="3121013"/>
              <a:satOff val="-3893"/>
              <a:lumOff val="915"/>
              <a:alphaOff val="0"/>
            </a:schemeClr>
          </a:effectRef>
          <a:fontRef idx="minor">
            <a:schemeClr val="lt1"/>
          </a:fontRef>
        </p:style>
      </p:sp>
      <p:grpSp>
        <p:nvGrpSpPr>
          <p:cNvPr id="12" name="Group 11"/>
          <p:cNvGrpSpPr/>
          <p:nvPr/>
        </p:nvGrpSpPr>
        <p:grpSpPr>
          <a:xfrm>
            <a:off x="2287260" y="5002379"/>
            <a:ext cx="1371396" cy="976281"/>
            <a:chOff x="457203" y="3520537"/>
            <a:chExt cx="1371396" cy="976281"/>
          </a:xfrm>
        </p:grpSpPr>
        <p:sp>
          <p:nvSpPr>
            <p:cNvPr id="13" name="Rectangle 12"/>
            <p:cNvSpPr/>
            <p:nvPr/>
          </p:nvSpPr>
          <p:spPr>
            <a:xfrm>
              <a:off x="457203" y="3962402"/>
              <a:ext cx="1068942" cy="53441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4" name="Rectangle 13"/>
            <p:cNvSpPr/>
            <p:nvPr/>
          </p:nvSpPr>
          <p:spPr>
            <a:xfrm>
              <a:off x="686859" y="3520537"/>
              <a:ext cx="1141740" cy="53441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8415" tIns="18415" rIns="18415" bIns="18415" numCol="1" spcCol="1270" anchor="ctr" anchorCtr="0">
              <a:noAutofit/>
            </a:bodyPr>
            <a:lstStyle/>
            <a:p>
              <a:pPr algn="ctr" defTabSz="1289050">
                <a:lnSpc>
                  <a:spcPct val="90000"/>
                </a:lnSpc>
                <a:spcBef>
                  <a:spcPct val="0"/>
                </a:spcBef>
                <a:spcAft>
                  <a:spcPct val="35000"/>
                </a:spcAft>
              </a:pPr>
              <a:r>
                <a:rPr lang="en-US" sz="2400" dirty="0">
                  <a:solidFill>
                    <a:schemeClr val="tx2">
                      <a:lumMod val="25000"/>
                    </a:schemeClr>
                  </a:solidFill>
                  <a:latin typeface="Times New Roman" pitchFamily="18" charset="0"/>
                  <a:cs typeface="Times New Roman" pitchFamily="18" charset="0"/>
                </a:rPr>
                <a:t>HOW</a:t>
              </a:r>
            </a:p>
          </p:txBody>
        </p:sp>
      </p:grpSp>
      <p:sp>
        <p:nvSpPr>
          <p:cNvPr id="21" name="TextBox 20"/>
          <p:cNvSpPr txBox="1"/>
          <p:nvPr/>
        </p:nvSpPr>
        <p:spPr>
          <a:xfrm>
            <a:off x="4060627" y="1428128"/>
            <a:ext cx="5843953" cy="1323439"/>
          </a:xfrm>
          <a:prstGeom prst="rect">
            <a:avLst/>
          </a:prstGeom>
          <a:noFill/>
        </p:spPr>
        <p:txBody>
          <a:bodyPr wrap="square" rtlCol="0">
            <a:spAutoFit/>
          </a:bodyPr>
          <a:lstStyle/>
          <a:p>
            <a:r>
              <a:rPr lang="en-US" sz="1600" b="1" i="1" dirty="0">
                <a:solidFill>
                  <a:schemeClr val="accent1">
                    <a:lumMod val="50000"/>
                  </a:schemeClr>
                </a:solidFill>
                <a:latin typeface="Times New Roman" pitchFamily="18" charset="0"/>
                <a:cs typeface="Times New Roman" pitchFamily="18" charset="0"/>
              </a:rPr>
              <a:t>Permit Submittal through Electronic Permit System:</a:t>
            </a:r>
          </a:p>
          <a:p>
            <a:endParaRPr lang="en-US" sz="800" b="1" i="1" u="sng" dirty="0">
              <a:solidFill>
                <a:schemeClr val="accent1">
                  <a:lumMod val="50000"/>
                </a:schemeClr>
              </a:solidFill>
              <a:latin typeface="Times New Roman" pitchFamily="18" charset="0"/>
              <a:cs typeface="Times New Roman" pitchFamily="18" charset="0"/>
            </a:endParaRP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Reduces Paper Usage</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Eases Document Management</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Reduces Cost</a:t>
            </a:r>
          </a:p>
          <a:p>
            <a:endParaRPr lang="en-US" sz="1400" b="1" dirty="0">
              <a:solidFill>
                <a:schemeClr val="accent1">
                  <a:lumMod val="50000"/>
                </a:schemeClr>
              </a:solidFill>
              <a:latin typeface="Times New Roman" pitchFamily="18" charset="0"/>
              <a:cs typeface="Times New Roman" pitchFamily="18" charset="0"/>
            </a:endParaRPr>
          </a:p>
        </p:txBody>
      </p:sp>
      <p:sp>
        <p:nvSpPr>
          <p:cNvPr id="22" name="TextBox 21"/>
          <p:cNvSpPr txBox="1"/>
          <p:nvPr/>
        </p:nvSpPr>
        <p:spPr>
          <a:xfrm>
            <a:off x="3926771" y="2930317"/>
            <a:ext cx="5562600" cy="2031325"/>
          </a:xfrm>
          <a:prstGeom prst="rect">
            <a:avLst/>
          </a:prstGeom>
          <a:noFill/>
        </p:spPr>
        <p:txBody>
          <a:bodyPr wrap="square" rtlCol="0">
            <a:spAutoFit/>
          </a:bodyPr>
          <a:lstStyle/>
          <a:p>
            <a:endParaRPr lang="en-US" sz="1600" b="1" i="1" dirty="0">
              <a:solidFill>
                <a:schemeClr val="accent1">
                  <a:lumMod val="50000"/>
                </a:schemeClr>
              </a:solidFill>
              <a:latin typeface="Times New Roman" pitchFamily="18" charset="0"/>
              <a:cs typeface="Times New Roman" pitchFamily="18" charset="0"/>
            </a:endParaRPr>
          </a:p>
          <a:p>
            <a:r>
              <a:rPr lang="en-US" sz="1600" b="1" i="1" dirty="0">
                <a:solidFill>
                  <a:schemeClr val="accent1">
                    <a:lumMod val="50000"/>
                  </a:schemeClr>
                </a:solidFill>
                <a:latin typeface="Times New Roman" pitchFamily="18" charset="0"/>
                <a:cs typeface="Times New Roman" pitchFamily="18" charset="0"/>
              </a:rPr>
              <a:t>Region 9Air Permits Office/OAQPS/OEI/CGI Contractor:</a:t>
            </a:r>
          </a:p>
          <a:p>
            <a:endParaRPr lang="en-US" sz="800" b="1" i="1" dirty="0">
              <a:solidFill>
                <a:schemeClr val="accent1">
                  <a:lumMod val="50000"/>
                </a:schemeClr>
              </a:solidFill>
              <a:latin typeface="Times New Roman" pitchFamily="18" charset="0"/>
              <a:cs typeface="Times New Roman" pitchFamily="18" charset="0"/>
            </a:endParaRP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Receive  Documents from State/Local/Tribal Permitting Authorities through EPS</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Easily Upload/Submit Permit Related Documents Electronically</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Track Permit Status </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Receives Permit Status Notifications </a:t>
            </a:r>
          </a:p>
          <a:p>
            <a:endParaRPr lang="en-US" sz="1600" b="1" dirty="0">
              <a:solidFill>
                <a:schemeClr val="accent1">
                  <a:lumMod val="50000"/>
                </a:schemeClr>
              </a:solidFill>
              <a:latin typeface="Times New Roman" pitchFamily="18" charset="0"/>
              <a:cs typeface="Times New Roman" pitchFamily="18" charset="0"/>
            </a:endParaRPr>
          </a:p>
        </p:txBody>
      </p:sp>
      <p:sp>
        <p:nvSpPr>
          <p:cNvPr id="24" name="TextBox 23"/>
          <p:cNvSpPr txBox="1"/>
          <p:nvPr/>
        </p:nvSpPr>
        <p:spPr>
          <a:xfrm>
            <a:off x="4077508" y="4975103"/>
            <a:ext cx="5562600" cy="1323439"/>
          </a:xfrm>
          <a:prstGeom prst="rect">
            <a:avLst/>
          </a:prstGeom>
          <a:noFill/>
        </p:spPr>
        <p:txBody>
          <a:bodyPr wrap="square" rtlCol="0">
            <a:spAutoFit/>
          </a:bodyPr>
          <a:lstStyle/>
          <a:p>
            <a:r>
              <a:rPr lang="en-US" sz="1600" b="1" i="1" dirty="0">
                <a:solidFill>
                  <a:schemeClr val="accent1">
                    <a:lumMod val="50000"/>
                  </a:schemeClr>
                </a:solidFill>
                <a:latin typeface="Times New Roman" pitchFamily="18" charset="0"/>
                <a:cs typeface="Times New Roman" pitchFamily="18" charset="0"/>
              </a:rPr>
              <a:t>Region 9Air Permits Office/OAQPS/OEI/CGI Contractor:</a:t>
            </a:r>
          </a:p>
          <a:p>
            <a:endParaRPr lang="en-US" sz="800" b="1" i="1" dirty="0">
              <a:solidFill>
                <a:schemeClr val="accent1">
                  <a:lumMod val="50000"/>
                </a:schemeClr>
              </a:solidFill>
              <a:latin typeface="Times New Roman" pitchFamily="18" charset="0"/>
              <a:cs typeface="Times New Roman" pitchFamily="18" charset="0"/>
            </a:endParaRP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Register on CDX Websites</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Access the System</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Upload/Submit Documents</a:t>
            </a:r>
          </a:p>
          <a:p>
            <a:pPr marL="285750" indent="-285750">
              <a:buFont typeface="Arial" panose="020B0604020202020204" pitchFamily="34" charset="0"/>
              <a:buChar char="•"/>
            </a:pPr>
            <a:r>
              <a:rPr lang="en-US" sz="1400" b="1" dirty="0">
                <a:solidFill>
                  <a:schemeClr val="accent1">
                    <a:lumMod val="50000"/>
                  </a:schemeClr>
                </a:solidFill>
                <a:latin typeface="Times New Roman" pitchFamily="18" charset="0"/>
                <a:cs typeface="Times New Roman" pitchFamily="18" charset="0"/>
              </a:rPr>
              <a:t>Receive Notifications/Status Updates</a:t>
            </a:r>
          </a:p>
        </p:txBody>
      </p:sp>
      <p:sp>
        <p:nvSpPr>
          <p:cNvPr id="4" name="Slide Number Placeholder 3"/>
          <p:cNvSpPr>
            <a:spLocks noGrp="1"/>
          </p:cNvSpPr>
          <p:nvPr>
            <p:ph type="sldNum" sz="quarter" idx="12"/>
          </p:nvPr>
        </p:nvSpPr>
        <p:spPr/>
        <p:txBody>
          <a:bodyPr/>
          <a:lstStyle/>
          <a:p>
            <a:fld id="{3A804146-7558-42BE-A822-1635768A6C52}" type="slidenum">
              <a:rPr lang="en-US" smtClean="0"/>
              <a:pPr/>
              <a:t>2</a:t>
            </a:fld>
            <a:endParaRPr lang="en-US" dirty="0"/>
          </a:p>
        </p:txBody>
      </p:sp>
    </p:spTree>
    <p:extLst>
      <p:ext uri="{BB962C8B-B14F-4D97-AF65-F5344CB8AC3E}">
        <p14:creationId xmlns:p14="http://schemas.microsoft.com/office/powerpoint/2010/main" val="3491586926"/>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3F860-DF19-4082-B55F-0F398B870A01}"/>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C5A1E09D-6608-4966-8DC6-5BEA1458E412}"/>
              </a:ext>
            </a:extLst>
          </p:cNvPr>
          <p:cNvSpPr>
            <a:spLocks noGrp="1"/>
          </p:cNvSpPr>
          <p:nvPr>
            <p:ph idx="1"/>
          </p:nvPr>
        </p:nvSpPr>
        <p:spPr>
          <a:xfrm>
            <a:off x="677334" y="1930401"/>
            <a:ext cx="8596668" cy="4110962"/>
          </a:xfrm>
        </p:spPr>
        <p:txBody>
          <a:bodyPr/>
          <a:lstStyle/>
          <a:p>
            <a:r>
              <a:rPr lang="en-US" dirty="0"/>
              <a:t>Background on Clean Air Act (CAA) Permits</a:t>
            </a:r>
          </a:p>
          <a:p>
            <a:pPr lvl="1"/>
            <a:r>
              <a:rPr lang="en-US" dirty="0"/>
              <a:t>Clean Air Act Requirements</a:t>
            </a:r>
          </a:p>
          <a:p>
            <a:pPr lvl="1"/>
            <a:r>
              <a:rPr lang="en-US" dirty="0"/>
              <a:t>Constru</a:t>
            </a:r>
            <a:r>
              <a:rPr lang="en-US" dirty="0">
                <a:solidFill>
                  <a:schemeClr val="tx1"/>
                </a:solidFill>
              </a:rPr>
              <a:t>ction and Operating permits</a:t>
            </a:r>
          </a:p>
          <a:p>
            <a:pPr lvl="1"/>
            <a:r>
              <a:rPr lang="en-US" dirty="0">
                <a:solidFill>
                  <a:schemeClr val="tx1"/>
                </a:solidFill>
              </a:rPr>
              <a:t>Current Tools and Practices</a:t>
            </a:r>
          </a:p>
          <a:p>
            <a:r>
              <a:rPr lang="en-US" dirty="0"/>
              <a:t>Electronic Permit System</a:t>
            </a:r>
            <a:endParaRPr lang="en-US" strike="sngStrike" dirty="0"/>
          </a:p>
          <a:p>
            <a:pPr lvl="1"/>
            <a:r>
              <a:rPr lang="en-US" dirty="0"/>
              <a:t>Background</a:t>
            </a:r>
          </a:p>
          <a:p>
            <a:pPr lvl="1"/>
            <a:r>
              <a:rPr lang="en-US" dirty="0"/>
              <a:t>Scope</a:t>
            </a:r>
          </a:p>
          <a:p>
            <a:r>
              <a:rPr lang="en-US" dirty="0">
                <a:solidFill>
                  <a:schemeClr val="tx1"/>
                </a:solidFill>
              </a:rPr>
              <a:t>Current Status and Future Enhancements</a:t>
            </a:r>
          </a:p>
          <a:p>
            <a:pPr lvl="1"/>
            <a:endParaRPr lang="en-US" dirty="0"/>
          </a:p>
        </p:txBody>
      </p:sp>
    </p:spTree>
    <p:extLst>
      <p:ext uri="{BB962C8B-B14F-4D97-AF65-F5344CB8AC3E}">
        <p14:creationId xmlns:p14="http://schemas.microsoft.com/office/powerpoint/2010/main" val="1387087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2290C-2AB1-4C18-9BCC-C881B567F4AE}"/>
              </a:ext>
            </a:extLst>
          </p:cNvPr>
          <p:cNvSpPr>
            <a:spLocks noGrp="1"/>
          </p:cNvSpPr>
          <p:nvPr>
            <p:ph type="title"/>
          </p:nvPr>
        </p:nvSpPr>
        <p:spPr/>
        <p:txBody>
          <a:bodyPr/>
          <a:lstStyle/>
          <a:p>
            <a:r>
              <a:rPr lang="en-US" dirty="0"/>
              <a:t>Electronic Permit System Team</a:t>
            </a:r>
          </a:p>
        </p:txBody>
      </p:sp>
      <p:graphicFrame>
        <p:nvGraphicFramePr>
          <p:cNvPr id="3" name="Table 2">
            <a:extLst>
              <a:ext uri="{FF2B5EF4-FFF2-40B4-BE49-F238E27FC236}">
                <a16:creationId xmlns:a16="http://schemas.microsoft.com/office/drawing/2014/main" id="{69E906A9-0C6A-4A38-94B5-01E11C994ECD}"/>
              </a:ext>
            </a:extLst>
          </p:cNvPr>
          <p:cNvGraphicFramePr>
            <a:graphicFrameLocks noGrp="1"/>
          </p:cNvGraphicFramePr>
          <p:nvPr>
            <p:extLst>
              <p:ext uri="{D42A27DB-BD31-4B8C-83A1-F6EECF244321}">
                <p14:modId xmlns:p14="http://schemas.microsoft.com/office/powerpoint/2010/main" val="2312673910"/>
              </p:ext>
            </p:extLst>
          </p:nvPr>
        </p:nvGraphicFramePr>
        <p:xfrm>
          <a:off x="677334" y="1407694"/>
          <a:ext cx="7913213" cy="4972380"/>
        </p:xfrm>
        <a:graphic>
          <a:graphicData uri="http://schemas.openxmlformats.org/drawingml/2006/table">
            <a:tbl>
              <a:tblPr firstRow="1" bandRow="1">
                <a:tableStyleId>{5C22544A-7EE6-4342-B048-85BDC9FD1C3A}</a:tableStyleId>
              </a:tblPr>
              <a:tblGrid>
                <a:gridCol w="3787272">
                  <a:extLst>
                    <a:ext uri="{9D8B030D-6E8A-4147-A177-3AD203B41FA5}">
                      <a16:colId xmlns:a16="http://schemas.microsoft.com/office/drawing/2014/main" val="3436698744"/>
                    </a:ext>
                  </a:extLst>
                </a:gridCol>
                <a:gridCol w="4125941">
                  <a:extLst>
                    <a:ext uri="{9D8B030D-6E8A-4147-A177-3AD203B41FA5}">
                      <a16:colId xmlns:a16="http://schemas.microsoft.com/office/drawing/2014/main" val="3248171570"/>
                    </a:ext>
                  </a:extLst>
                </a:gridCol>
              </a:tblGrid>
              <a:tr h="395878">
                <a:tc>
                  <a:txBody>
                    <a:bodyPr/>
                    <a:lstStyle/>
                    <a:p>
                      <a:r>
                        <a:rPr lang="en-US" sz="2400" dirty="0"/>
                        <a:t>Name</a:t>
                      </a:r>
                    </a:p>
                  </a:txBody>
                  <a:tcPr/>
                </a:tc>
                <a:tc>
                  <a:txBody>
                    <a:bodyPr/>
                    <a:lstStyle/>
                    <a:p>
                      <a:r>
                        <a:rPr lang="en-US" sz="2400" dirty="0"/>
                        <a:t>Affiliation</a:t>
                      </a:r>
                    </a:p>
                  </a:txBody>
                  <a:tcPr/>
                </a:tc>
                <a:extLst>
                  <a:ext uri="{0D108BD9-81ED-4DB2-BD59-A6C34878D82A}">
                    <a16:rowId xmlns:a16="http://schemas.microsoft.com/office/drawing/2014/main" val="1195056668"/>
                  </a:ext>
                </a:extLst>
              </a:tr>
              <a:tr h="712580">
                <a:tc>
                  <a:txBody>
                    <a:bodyPr/>
                    <a:lstStyle/>
                    <a:p>
                      <a:r>
                        <a:rPr lang="en-US" sz="2000" dirty="0"/>
                        <a:t>Nathan Wilkes</a:t>
                      </a:r>
                    </a:p>
                  </a:txBody>
                  <a:tcPr/>
                </a:tc>
                <a:tc>
                  <a:txBody>
                    <a:bodyPr/>
                    <a:lstStyle/>
                    <a:p>
                      <a:r>
                        <a:rPr lang="en-US" sz="2000" dirty="0"/>
                        <a:t>Office of Environmental Information</a:t>
                      </a:r>
                    </a:p>
                  </a:txBody>
                  <a:tcPr/>
                </a:tc>
                <a:extLst>
                  <a:ext uri="{0D108BD9-81ED-4DB2-BD59-A6C34878D82A}">
                    <a16:rowId xmlns:a16="http://schemas.microsoft.com/office/drawing/2014/main" val="3115313970"/>
                  </a:ext>
                </a:extLst>
              </a:tr>
              <a:tr h="712580">
                <a:tc>
                  <a:txBody>
                    <a:bodyPr/>
                    <a:lstStyle/>
                    <a:p>
                      <a:r>
                        <a:rPr lang="en-US" sz="2000" dirty="0"/>
                        <a:t>Dylan Mataway-Novak</a:t>
                      </a:r>
                    </a:p>
                  </a:txBody>
                  <a:tcPr/>
                </a:tc>
                <a:tc>
                  <a:txBody>
                    <a:bodyPr/>
                    <a:lstStyle/>
                    <a:p>
                      <a:r>
                        <a:rPr lang="en-US" sz="2000" dirty="0"/>
                        <a:t>Office of Air Quality Planning and Standards</a:t>
                      </a:r>
                    </a:p>
                  </a:txBody>
                  <a:tcPr/>
                </a:tc>
                <a:extLst>
                  <a:ext uri="{0D108BD9-81ED-4DB2-BD59-A6C34878D82A}">
                    <a16:rowId xmlns:a16="http://schemas.microsoft.com/office/drawing/2014/main" val="3673106972"/>
                  </a:ext>
                </a:extLst>
              </a:tr>
              <a:tr h="712580">
                <a:tc>
                  <a:txBody>
                    <a:bodyPr/>
                    <a:lstStyle/>
                    <a:p>
                      <a:r>
                        <a:rPr lang="en-US" sz="2000" dirty="0"/>
                        <a:t>Jessica Montanez</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Office of Air Quality Planning and Standards</a:t>
                      </a:r>
                    </a:p>
                  </a:txBody>
                  <a:tcPr/>
                </a:tc>
                <a:extLst>
                  <a:ext uri="{0D108BD9-81ED-4DB2-BD59-A6C34878D82A}">
                    <a16:rowId xmlns:a16="http://schemas.microsoft.com/office/drawing/2014/main" val="2976249705"/>
                  </a:ext>
                </a:extLst>
              </a:tr>
              <a:tr h="395878">
                <a:tc>
                  <a:txBody>
                    <a:bodyPr/>
                    <a:lstStyle/>
                    <a:p>
                      <a:r>
                        <a:rPr lang="en-US" sz="2000" dirty="0"/>
                        <a:t>Eugene Chen</a:t>
                      </a:r>
                    </a:p>
                  </a:txBody>
                  <a:tcPr/>
                </a:tc>
                <a:tc>
                  <a:txBody>
                    <a:bodyPr/>
                    <a:lstStyle/>
                    <a:p>
                      <a:r>
                        <a:rPr lang="en-US" sz="2000" dirty="0"/>
                        <a:t>Region 9, Air Division</a:t>
                      </a:r>
                    </a:p>
                  </a:txBody>
                  <a:tcPr/>
                </a:tc>
                <a:extLst>
                  <a:ext uri="{0D108BD9-81ED-4DB2-BD59-A6C34878D82A}">
                    <a16:rowId xmlns:a16="http://schemas.microsoft.com/office/drawing/2014/main" val="3956728250"/>
                  </a:ext>
                </a:extLst>
              </a:tr>
              <a:tr h="395878">
                <a:tc>
                  <a:txBody>
                    <a:bodyPr/>
                    <a:lstStyle/>
                    <a:p>
                      <a:r>
                        <a:rPr lang="en-US" sz="2000" dirty="0"/>
                        <a:t>Bamikole Ogundele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Region 9, Air Division</a:t>
                      </a:r>
                    </a:p>
                  </a:txBody>
                  <a:tcPr/>
                </a:tc>
                <a:extLst>
                  <a:ext uri="{0D108BD9-81ED-4DB2-BD59-A6C34878D82A}">
                    <a16:rowId xmlns:a16="http://schemas.microsoft.com/office/drawing/2014/main" val="2596971435"/>
                  </a:ext>
                </a:extLst>
              </a:tr>
              <a:tr h="395878">
                <a:tc>
                  <a:txBody>
                    <a:bodyPr/>
                    <a:lstStyle/>
                    <a:p>
                      <a:r>
                        <a:rPr lang="en-US" sz="2000" dirty="0"/>
                        <a:t>Sheila Tsai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Region 9, Air Division</a:t>
                      </a:r>
                    </a:p>
                  </a:txBody>
                  <a:tcPr/>
                </a:tc>
                <a:extLst>
                  <a:ext uri="{0D108BD9-81ED-4DB2-BD59-A6C34878D82A}">
                    <a16:rowId xmlns:a16="http://schemas.microsoft.com/office/drawing/2014/main" val="3996292798"/>
                  </a:ext>
                </a:extLst>
              </a:tr>
              <a:tr h="39587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Jacob Kora</a:t>
                      </a:r>
                    </a:p>
                  </a:txBody>
                  <a:tcPr/>
                </a:tc>
                <a:tc>
                  <a:txBody>
                    <a:bodyPr/>
                    <a:lstStyle/>
                    <a:p>
                      <a:r>
                        <a:rPr lang="en-US" sz="2000" dirty="0"/>
                        <a:t>CGI Federal</a:t>
                      </a:r>
                    </a:p>
                  </a:txBody>
                  <a:tcPr/>
                </a:tc>
                <a:extLst>
                  <a:ext uri="{0D108BD9-81ED-4DB2-BD59-A6C34878D82A}">
                    <a16:rowId xmlns:a16="http://schemas.microsoft.com/office/drawing/2014/main" val="1868876939"/>
                  </a:ext>
                </a:extLst>
              </a:tr>
              <a:tr h="395878">
                <a:tc>
                  <a:txBody>
                    <a:bodyPr/>
                    <a:lstStyle/>
                    <a:p>
                      <a:r>
                        <a:rPr lang="en-US" sz="2000" dirty="0"/>
                        <a:t>Greg Slusher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CGI Federal</a:t>
                      </a:r>
                    </a:p>
                  </a:txBody>
                  <a:tcPr/>
                </a:tc>
                <a:extLst>
                  <a:ext uri="{0D108BD9-81ED-4DB2-BD59-A6C34878D82A}">
                    <a16:rowId xmlns:a16="http://schemas.microsoft.com/office/drawing/2014/main" val="3344864178"/>
                  </a:ext>
                </a:extLst>
              </a:tr>
              <a:tr h="395878">
                <a:tc>
                  <a:txBody>
                    <a:bodyPr/>
                    <a:lstStyle/>
                    <a:p>
                      <a:r>
                        <a:rPr lang="en-US" sz="2000" dirty="0"/>
                        <a:t>Tom Wible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dirty="0"/>
                        <a:t>CGI Federal</a:t>
                      </a:r>
                    </a:p>
                  </a:txBody>
                  <a:tcPr/>
                </a:tc>
                <a:extLst>
                  <a:ext uri="{0D108BD9-81ED-4DB2-BD59-A6C34878D82A}">
                    <a16:rowId xmlns:a16="http://schemas.microsoft.com/office/drawing/2014/main" val="1584896551"/>
                  </a:ext>
                </a:extLst>
              </a:tr>
            </a:tbl>
          </a:graphicData>
        </a:graphic>
      </p:graphicFrame>
    </p:spTree>
    <p:extLst>
      <p:ext uri="{BB962C8B-B14F-4D97-AF65-F5344CB8AC3E}">
        <p14:creationId xmlns:p14="http://schemas.microsoft.com/office/powerpoint/2010/main" val="14949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5692D-3054-4C99-A120-8A2E6CC8088F}"/>
              </a:ext>
            </a:extLst>
          </p:cNvPr>
          <p:cNvSpPr>
            <a:spLocks noGrp="1"/>
          </p:cNvSpPr>
          <p:nvPr>
            <p:ph type="title"/>
          </p:nvPr>
        </p:nvSpPr>
        <p:spPr/>
        <p:txBody>
          <a:bodyPr/>
          <a:lstStyle/>
          <a:p>
            <a:r>
              <a:rPr lang="en-US" dirty="0"/>
              <a:t>Clean Air Act Requirements</a:t>
            </a:r>
          </a:p>
        </p:txBody>
      </p:sp>
      <p:sp>
        <p:nvSpPr>
          <p:cNvPr id="3" name="Content Placeholder 2">
            <a:extLst>
              <a:ext uri="{FF2B5EF4-FFF2-40B4-BE49-F238E27FC236}">
                <a16:creationId xmlns:a16="http://schemas.microsoft.com/office/drawing/2014/main" id="{22E27AAB-8EC0-4769-B6F8-09A22C50D442}"/>
              </a:ext>
            </a:extLst>
          </p:cNvPr>
          <p:cNvSpPr>
            <a:spLocks noGrp="1"/>
          </p:cNvSpPr>
          <p:nvPr>
            <p:ph idx="1"/>
          </p:nvPr>
        </p:nvSpPr>
        <p:spPr>
          <a:xfrm>
            <a:off x="677334" y="1730829"/>
            <a:ext cx="8596668" cy="4310533"/>
          </a:xfrm>
        </p:spPr>
        <p:txBody>
          <a:bodyPr>
            <a:normAutofit/>
          </a:bodyPr>
          <a:lstStyle/>
          <a:p>
            <a:r>
              <a:rPr lang="en-US" dirty="0"/>
              <a:t>New Source Performance Standards (NSPS)</a:t>
            </a:r>
          </a:p>
          <a:p>
            <a:r>
              <a:rPr lang="en-US" dirty="0"/>
              <a:t>Maximum Achievable Control Technology (MACT) standards</a:t>
            </a:r>
          </a:p>
          <a:p>
            <a:r>
              <a:rPr lang="en-US" dirty="0"/>
              <a:t>New Source Review (NSR)</a:t>
            </a:r>
            <a:r>
              <a:rPr lang="en-US" dirty="0">
                <a:solidFill>
                  <a:schemeClr val="tx1"/>
                </a:solidFill>
              </a:rPr>
              <a:t> Requirements</a:t>
            </a:r>
          </a:p>
          <a:p>
            <a:r>
              <a:rPr lang="en-US" dirty="0"/>
              <a:t>Reasonably Available Control Technology (RACT)</a:t>
            </a:r>
          </a:p>
          <a:p>
            <a:r>
              <a:rPr lang="en-US" dirty="0"/>
              <a:t>Acid Rain Program</a:t>
            </a:r>
          </a:p>
          <a:p>
            <a:r>
              <a:rPr lang="en-US" dirty="0"/>
              <a:t>Compliance Assurance Monitoring (CAM)…. and more</a:t>
            </a:r>
          </a:p>
          <a:p>
            <a:endParaRPr lang="en-US" dirty="0"/>
          </a:p>
          <a:p>
            <a:pPr marL="0" indent="0">
              <a:buNone/>
            </a:pPr>
            <a:r>
              <a:rPr lang="en-US" dirty="0"/>
              <a:t>… </a:t>
            </a:r>
            <a:r>
              <a:rPr lang="en-US" dirty="0">
                <a:solidFill>
                  <a:schemeClr val="tx1"/>
                </a:solidFill>
              </a:rPr>
              <a:t>H</a:t>
            </a:r>
            <a:r>
              <a:rPr lang="en-US" dirty="0"/>
              <a:t>ow does someone (an owner/operator, regulator, public citizen) know what requirements apply to a facility?</a:t>
            </a:r>
          </a:p>
        </p:txBody>
      </p:sp>
    </p:spTree>
    <p:extLst>
      <p:ext uri="{BB962C8B-B14F-4D97-AF65-F5344CB8AC3E}">
        <p14:creationId xmlns:p14="http://schemas.microsoft.com/office/powerpoint/2010/main" val="1857867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1BEB1-C3D7-4358-8697-A5884D415EAD}"/>
              </a:ext>
            </a:extLst>
          </p:cNvPr>
          <p:cNvSpPr>
            <a:spLocks noGrp="1"/>
          </p:cNvSpPr>
          <p:nvPr>
            <p:ph type="title"/>
          </p:nvPr>
        </p:nvSpPr>
        <p:spPr>
          <a:xfrm>
            <a:off x="677334" y="609600"/>
            <a:ext cx="8596668" cy="1320800"/>
          </a:xfrm>
        </p:spPr>
        <p:txBody>
          <a:bodyPr/>
          <a:lstStyle/>
          <a:p>
            <a:r>
              <a:rPr lang="en-US" dirty="0"/>
              <a:t>Clean Air Act Major Source Permitting</a:t>
            </a:r>
          </a:p>
        </p:txBody>
      </p:sp>
      <p:sp>
        <p:nvSpPr>
          <p:cNvPr id="3" name="Content Placeholder 2">
            <a:extLst>
              <a:ext uri="{FF2B5EF4-FFF2-40B4-BE49-F238E27FC236}">
                <a16:creationId xmlns:a16="http://schemas.microsoft.com/office/drawing/2014/main" id="{5552A227-7432-4D70-852C-A1FD6AE609FD}"/>
              </a:ext>
            </a:extLst>
          </p:cNvPr>
          <p:cNvSpPr>
            <a:spLocks noGrp="1"/>
          </p:cNvSpPr>
          <p:nvPr>
            <p:ph idx="1"/>
          </p:nvPr>
        </p:nvSpPr>
        <p:spPr>
          <a:xfrm>
            <a:off x="677334" y="1846849"/>
            <a:ext cx="9381066" cy="2649682"/>
          </a:xfrm>
        </p:spPr>
        <p:txBody>
          <a:bodyPr>
            <a:normAutofit/>
          </a:bodyPr>
          <a:lstStyle/>
          <a:p>
            <a:r>
              <a:rPr lang="en-US" dirty="0"/>
              <a:t>Under the CAA, states have primary authority for implementing regulations</a:t>
            </a:r>
          </a:p>
          <a:p>
            <a:r>
              <a:rPr lang="en-US" dirty="0"/>
              <a:t>Construction Permits (NSR/PSD, Nonattainment NSR)</a:t>
            </a:r>
          </a:p>
          <a:p>
            <a:pPr lvl="1"/>
            <a:r>
              <a:rPr lang="en-US" dirty="0"/>
              <a:t>Ensure proposed construction complies with regulations</a:t>
            </a:r>
          </a:p>
          <a:p>
            <a:pPr lvl="1"/>
            <a:r>
              <a:rPr lang="en-US" dirty="0"/>
              <a:t>Require public notice</a:t>
            </a:r>
          </a:p>
          <a:p>
            <a:pPr fontAlgn="ctr"/>
            <a:r>
              <a:rPr lang="en-US" dirty="0"/>
              <a:t>Operating Permits (Title V)</a:t>
            </a:r>
            <a:endParaRPr lang="en-US" sz="1100" dirty="0"/>
          </a:p>
          <a:p>
            <a:endParaRPr lang="en-US" dirty="0"/>
          </a:p>
        </p:txBody>
      </p:sp>
      <p:pic>
        <p:nvPicPr>
          <p:cNvPr id="5" name="Picture 4">
            <a:extLst>
              <a:ext uri="{FF2B5EF4-FFF2-40B4-BE49-F238E27FC236}">
                <a16:creationId xmlns:a16="http://schemas.microsoft.com/office/drawing/2014/main" id="{5B2A1A54-43EA-4147-AFAA-80F0A3D967BD}"/>
              </a:ext>
            </a:extLst>
          </p:cNvPr>
          <p:cNvPicPr>
            <a:picLocks noChangeAspect="1"/>
          </p:cNvPicPr>
          <p:nvPr/>
        </p:nvPicPr>
        <p:blipFill>
          <a:blip r:embed="rId3"/>
          <a:stretch>
            <a:fillRect/>
          </a:stretch>
        </p:blipFill>
        <p:spPr>
          <a:xfrm>
            <a:off x="5961917" y="3728270"/>
            <a:ext cx="4442847" cy="2806398"/>
          </a:xfrm>
          <a:prstGeom prst="rect">
            <a:avLst/>
          </a:prstGeom>
        </p:spPr>
      </p:pic>
      <p:sp>
        <p:nvSpPr>
          <p:cNvPr id="7" name="Content Placeholder 2">
            <a:extLst>
              <a:ext uri="{FF2B5EF4-FFF2-40B4-BE49-F238E27FC236}">
                <a16:creationId xmlns:a16="http://schemas.microsoft.com/office/drawing/2014/main" id="{138BAAC7-89BA-465F-B1CB-D4813F1004E8}"/>
              </a:ext>
            </a:extLst>
          </p:cNvPr>
          <p:cNvSpPr txBox="1">
            <a:spLocks/>
          </p:cNvSpPr>
          <p:nvPr/>
        </p:nvSpPr>
        <p:spPr>
          <a:xfrm>
            <a:off x="674989" y="3489159"/>
            <a:ext cx="4739221" cy="328462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fontAlgn="ctr"/>
            <a:endParaRPr lang="en-US" dirty="0"/>
          </a:p>
        </p:txBody>
      </p:sp>
      <p:sp>
        <p:nvSpPr>
          <p:cNvPr id="10" name="Content Placeholder 2">
            <a:extLst>
              <a:ext uri="{FF2B5EF4-FFF2-40B4-BE49-F238E27FC236}">
                <a16:creationId xmlns:a16="http://schemas.microsoft.com/office/drawing/2014/main" id="{21C804CF-DCAF-4581-A969-4F92313AC879}"/>
              </a:ext>
            </a:extLst>
          </p:cNvPr>
          <p:cNvSpPr txBox="1">
            <a:spLocks/>
          </p:cNvSpPr>
          <p:nvPr/>
        </p:nvSpPr>
        <p:spPr>
          <a:xfrm>
            <a:off x="674989" y="4496531"/>
            <a:ext cx="5362129" cy="188142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1"/>
            <a:r>
              <a:rPr lang="en-US" dirty="0">
                <a:solidFill>
                  <a:schemeClr val="tx1"/>
                </a:solidFill>
              </a:rPr>
              <a:t>Contain all applicable requirements for a facility in a single permit</a:t>
            </a:r>
          </a:p>
          <a:p>
            <a:pPr lvl="1"/>
            <a:r>
              <a:rPr lang="en-US" dirty="0"/>
              <a:t>Require public notice</a:t>
            </a:r>
          </a:p>
          <a:p>
            <a:pPr lvl="1"/>
            <a:r>
              <a:rPr lang="en-US" dirty="0"/>
              <a:t>Require 45-day period with opportunity for EPA to object to permit issuance</a:t>
            </a:r>
          </a:p>
          <a:p>
            <a:endParaRPr lang="en-US" dirty="0"/>
          </a:p>
        </p:txBody>
      </p:sp>
    </p:spTree>
    <p:extLst>
      <p:ext uri="{BB962C8B-B14F-4D97-AF65-F5344CB8AC3E}">
        <p14:creationId xmlns:p14="http://schemas.microsoft.com/office/powerpoint/2010/main" val="3045725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BF82-600E-42A8-A152-90A5BE4DEF9B}"/>
              </a:ext>
            </a:extLst>
          </p:cNvPr>
          <p:cNvSpPr>
            <a:spLocks noGrp="1"/>
          </p:cNvSpPr>
          <p:nvPr>
            <p:ph type="title"/>
          </p:nvPr>
        </p:nvSpPr>
        <p:spPr/>
        <p:txBody>
          <a:bodyPr/>
          <a:lstStyle/>
          <a:p>
            <a:r>
              <a:rPr lang="en-US" dirty="0"/>
              <a:t>EPA Review of Title V Permits</a:t>
            </a:r>
          </a:p>
        </p:txBody>
      </p:sp>
      <p:sp>
        <p:nvSpPr>
          <p:cNvPr id="3" name="Content Placeholder 2">
            <a:extLst>
              <a:ext uri="{FF2B5EF4-FFF2-40B4-BE49-F238E27FC236}">
                <a16:creationId xmlns:a16="http://schemas.microsoft.com/office/drawing/2014/main" id="{DD81C64B-8496-4B1A-9AF4-5D10CA5E6E20}"/>
              </a:ext>
            </a:extLst>
          </p:cNvPr>
          <p:cNvSpPr>
            <a:spLocks noGrp="1"/>
          </p:cNvSpPr>
          <p:nvPr>
            <p:ph idx="1"/>
          </p:nvPr>
        </p:nvSpPr>
        <p:spPr>
          <a:xfrm>
            <a:off x="677334" y="1704110"/>
            <a:ext cx="8596668" cy="1977554"/>
          </a:xfrm>
        </p:spPr>
        <p:txBody>
          <a:bodyPr/>
          <a:lstStyle/>
          <a:p>
            <a:r>
              <a:rPr lang="en-US" dirty="0"/>
              <a:t>Logistics of title V permit transmittal vary by Regional Office</a:t>
            </a:r>
          </a:p>
          <a:p>
            <a:r>
              <a:rPr lang="en-US" dirty="0"/>
              <a:t>Region 9 developed a Lotus Notes based system (1996) to allow electronic transmittal and storage of title V permits</a:t>
            </a:r>
          </a:p>
          <a:p>
            <a:endParaRPr lang="en-US" dirty="0"/>
          </a:p>
          <a:p>
            <a:endParaRPr lang="en-US" dirty="0"/>
          </a:p>
        </p:txBody>
      </p:sp>
      <p:pic>
        <p:nvPicPr>
          <p:cNvPr id="5" name="Picture 4">
            <a:extLst>
              <a:ext uri="{FF2B5EF4-FFF2-40B4-BE49-F238E27FC236}">
                <a16:creationId xmlns:a16="http://schemas.microsoft.com/office/drawing/2014/main" id="{30D774E5-EA1A-445E-BCBA-7D2030C739D5}"/>
              </a:ext>
            </a:extLst>
          </p:cNvPr>
          <p:cNvPicPr>
            <a:picLocks noChangeAspect="1"/>
          </p:cNvPicPr>
          <p:nvPr/>
        </p:nvPicPr>
        <p:blipFill>
          <a:blip r:embed="rId3"/>
          <a:stretch>
            <a:fillRect/>
          </a:stretch>
        </p:blipFill>
        <p:spPr>
          <a:xfrm>
            <a:off x="677334" y="3478630"/>
            <a:ext cx="4533900" cy="3128391"/>
          </a:xfrm>
          <a:prstGeom prst="rect">
            <a:avLst/>
          </a:prstGeom>
        </p:spPr>
      </p:pic>
      <p:sp>
        <p:nvSpPr>
          <p:cNvPr id="6" name="Content Placeholder 2">
            <a:extLst>
              <a:ext uri="{FF2B5EF4-FFF2-40B4-BE49-F238E27FC236}">
                <a16:creationId xmlns:a16="http://schemas.microsoft.com/office/drawing/2014/main" id="{4A17815B-94BF-4ED2-ABE7-82C38D1BE6CD}"/>
              </a:ext>
            </a:extLst>
          </p:cNvPr>
          <p:cNvSpPr txBox="1">
            <a:spLocks/>
          </p:cNvSpPr>
          <p:nvPr/>
        </p:nvSpPr>
        <p:spPr>
          <a:xfrm>
            <a:off x="5354053" y="3478630"/>
            <a:ext cx="4223083" cy="33793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EPS developed to replace and expand this capability</a:t>
            </a:r>
          </a:p>
          <a:p>
            <a:pPr lvl="1"/>
            <a:r>
              <a:rPr lang="en-US" dirty="0"/>
              <a:t>Web-based (as opposed to desktop-based)</a:t>
            </a:r>
          </a:p>
          <a:p>
            <a:pPr lvl="1"/>
            <a:r>
              <a:rPr lang="en-US" dirty="0"/>
              <a:t>Mosaic platform</a:t>
            </a:r>
          </a:p>
          <a:p>
            <a:pPr lvl="1"/>
            <a:r>
              <a:rPr lang="en-US" dirty="0"/>
              <a:t>Central Data Exchange (CDX) portal</a:t>
            </a:r>
          </a:p>
          <a:p>
            <a:endParaRPr lang="en-US" dirty="0"/>
          </a:p>
          <a:p>
            <a:endParaRPr lang="en-US" dirty="0"/>
          </a:p>
        </p:txBody>
      </p:sp>
    </p:spTree>
    <p:extLst>
      <p:ext uri="{BB962C8B-B14F-4D97-AF65-F5344CB8AC3E}">
        <p14:creationId xmlns:p14="http://schemas.microsoft.com/office/powerpoint/2010/main" val="4049077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70234-D829-4F27-92CE-72619FA1AAC1}"/>
              </a:ext>
            </a:extLst>
          </p:cNvPr>
          <p:cNvSpPr>
            <a:spLocks noGrp="1"/>
          </p:cNvSpPr>
          <p:nvPr>
            <p:ph type="title"/>
          </p:nvPr>
        </p:nvSpPr>
        <p:spPr/>
        <p:txBody>
          <a:bodyPr/>
          <a:lstStyle/>
          <a:p>
            <a:r>
              <a:rPr lang="en-US" dirty="0"/>
              <a:t>Why Mosaic?</a:t>
            </a:r>
          </a:p>
        </p:txBody>
      </p:sp>
      <p:sp>
        <p:nvSpPr>
          <p:cNvPr id="3" name="Content Placeholder 2">
            <a:extLst>
              <a:ext uri="{FF2B5EF4-FFF2-40B4-BE49-F238E27FC236}">
                <a16:creationId xmlns:a16="http://schemas.microsoft.com/office/drawing/2014/main" id="{B249FA68-6331-4BC0-9515-14D3FCF2F18B}"/>
              </a:ext>
            </a:extLst>
          </p:cNvPr>
          <p:cNvSpPr>
            <a:spLocks noGrp="1"/>
          </p:cNvSpPr>
          <p:nvPr>
            <p:ph idx="1"/>
          </p:nvPr>
        </p:nvSpPr>
        <p:spPr>
          <a:xfrm>
            <a:off x="677334" y="1930401"/>
            <a:ext cx="5109855" cy="4578684"/>
          </a:xfrm>
        </p:spPr>
        <p:txBody>
          <a:bodyPr>
            <a:normAutofit/>
          </a:bodyPr>
          <a:lstStyle/>
          <a:p>
            <a:r>
              <a:rPr lang="en-US" dirty="0"/>
              <a:t>Key needs for new system</a:t>
            </a:r>
          </a:p>
          <a:p>
            <a:pPr lvl="1"/>
            <a:r>
              <a:rPr lang="en-US" dirty="0"/>
              <a:t>Receive emails/documents external to the agency</a:t>
            </a:r>
          </a:p>
          <a:p>
            <a:pPr lvl="1"/>
            <a:r>
              <a:rPr lang="en-US" dirty="0"/>
              <a:t>Publish information to a public website</a:t>
            </a:r>
          </a:p>
          <a:p>
            <a:pPr lvl="1"/>
            <a:r>
              <a:rPr lang="en-US" dirty="0"/>
              <a:t>Document storage</a:t>
            </a:r>
          </a:p>
          <a:p>
            <a:pPr lvl="1"/>
            <a:r>
              <a:rPr lang="en-US" dirty="0"/>
              <a:t>Moderate workflow management</a:t>
            </a:r>
          </a:p>
          <a:p>
            <a:r>
              <a:rPr lang="en-US" dirty="0"/>
              <a:t>Available solutions</a:t>
            </a:r>
          </a:p>
          <a:p>
            <a:pPr lvl="1"/>
            <a:r>
              <a:rPr lang="en-US" dirty="0" err="1"/>
              <a:t>Sharepoint</a:t>
            </a:r>
            <a:r>
              <a:rPr lang="en-US" dirty="0"/>
              <a:t> (Access web app)</a:t>
            </a:r>
          </a:p>
          <a:p>
            <a:pPr lvl="1"/>
            <a:r>
              <a:rPr lang="en-US" dirty="0"/>
              <a:t>Oracle</a:t>
            </a:r>
          </a:p>
          <a:p>
            <a:pPr lvl="1"/>
            <a:r>
              <a:rPr lang="en-US" dirty="0"/>
              <a:t>Salesforce</a:t>
            </a:r>
          </a:p>
          <a:p>
            <a:pPr lvl="1"/>
            <a:r>
              <a:rPr lang="en-US" dirty="0"/>
              <a:t>Mosaic (</a:t>
            </a:r>
            <a:r>
              <a:rPr lang="en-US" dirty="0" err="1"/>
              <a:t>SPeCS</a:t>
            </a:r>
            <a:r>
              <a:rPr lang="en-US" dirty="0"/>
              <a:t> for SIPs)</a:t>
            </a:r>
          </a:p>
          <a:p>
            <a:pPr lvl="1"/>
            <a:endParaRPr lang="en-US" dirty="0"/>
          </a:p>
          <a:p>
            <a:pPr lvl="1"/>
            <a:endParaRPr lang="en-US" dirty="0"/>
          </a:p>
        </p:txBody>
      </p:sp>
      <p:pic>
        <p:nvPicPr>
          <p:cNvPr id="5" name="Picture 4">
            <a:extLst>
              <a:ext uri="{FF2B5EF4-FFF2-40B4-BE49-F238E27FC236}">
                <a16:creationId xmlns:a16="http://schemas.microsoft.com/office/drawing/2014/main" id="{59CE113B-3FB4-4DEB-AC16-1EAAFBECD3FD}"/>
              </a:ext>
            </a:extLst>
          </p:cNvPr>
          <p:cNvPicPr>
            <a:picLocks noChangeAspect="1"/>
          </p:cNvPicPr>
          <p:nvPr/>
        </p:nvPicPr>
        <p:blipFill>
          <a:blip r:embed="rId3"/>
          <a:stretch>
            <a:fillRect/>
          </a:stretch>
        </p:blipFill>
        <p:spPr>
          <a:xfrm>
            <a:off x="5787189" y="1759609"/>
            <a:ext cx="4042878" cy="4920268"/>
          </a:xfrm>
          <a:prstGeom prst="rect">
            <a:avLst/>
          </a:prstGeom>
        </p:spPr>
      </p:pic>
    </p:spTree>
    <p:extLst>
      <p:ext uri="{BB962C8B-B14F-4D97-AF65-F5344CB8AC3E}">
        <p14:creationId xmlns:p14="http://schemas.microsoft.com/office/powerpoint/2010/main" val="63899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2CA50-A7A7-4792-AD49-41E56BD5D1DB}"/>
              </a:ext>
            </a:extLst>
          </p:cNvPr>
          <p:cNvSpPr>
            <a:spLocks noGrp="1"/>
          </p:cNvSpPr>
          <p:nvPr>
            <p:ph type="title"/>
          </p:nvPr>
        </p:nvSpPr>
        <p:spPr>
          <a:xfrm>
            <a:off x="677334" y="609600"/>
            <a:ext cx="8596668" cy="1320800"/>
          </a:xfrm>
        </p:spPr>
        <p:txBody>
          <a:bodyPr/>
          <a:lstStyle/>
          <a:p>
            <a:r>
              <a:rPr lang="en-US" dirty="0"/>
              <a:t>Mosaic Modules</a:t>
            </a:r>
          </a:p>
        </p:txBody>
      </p:sp>
      <p:pic>
        <p:nvPicPr>
          <p:cNvPr id="5" name="Content Placeholder 4">
            <a:extLst>
              <a:ext uri="{FF2B5EF4-FFF2-40B4-BE49-F238E27FC236}">
                <a16:creationId xmlns:a16="http://schemas.microsoft.com/office/drawing/2014/main" id="{BABB77F6-16B1-4D2E-8D43-8580393BFE42}"/>
              </a:ext>
            </a:extLst>
          </p:cNvPr>
          <p:cNvPicPr>
            <a:picLocks noGrp="1" noChangeAspect="1"/>
          </p:cNvPicPr>
          <p:nvPr>
            <p:ph idx="1"/>
          </p:nvPr>
        </p:nvPicPr>
        <p:blipFill>
          <a:blip r:embed="rId2"/>
          <a:stretch>
            <a:fillRect/>
          </a:stretch>
        </p:blipFill>
        <p:spPr>
          <a:xfrm>
            <a:off x="1336431" y="1459524"/>
            <a:ext cx="7438291" cy="4582502"/>
          </a:xfrm>
        </p:spPr>
      </p:pic>
    </p:spTree>
    <p:extLst>
      <p:ext uri="{BB962C8B-B14F-4D97-AF65-F5344CB8AC3E}">
        <p14:creationId xmlns:p14="http://schemas.microsoft.com/office/powerpoint/2010/main" val="31271275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1795</TotalTime>
  <Words>834</Words>
  <Application>Microsoft Office PowerPoint</Application>
  <PresentationFormat>Widescreen</PresentationFormat>
  <Paragraphs>161</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Times New Roman</vt:lpstr>
      <vt:lpstr>Trebuchet MS</vt:lpstr>
      <vt:lpstr>Wingdings</vt:lpstr>
      <vt:lpstr>Wingdings 3</vt:lpstr>
      <vt:lpstr>Facet</vt:lpstr>
      <vt:lpstr>Managing and Reviewing Draft and Proposed Clean Air Act Permits using the Electronic Permit System (EPS)</vt:lpstr>
      <vt:lpstr>PowerPoint Presentation</vt:lpstr>
      <vt:lpstr>Outline</vt:lpstr>
      <vt:lpstr>Electronic Permit System Team</vt:lpstr>
      <vt:lpstr>Clean Air Act Requirements</vt:lpstr>
      <vt:lpstr>Clean Air Act Major Source Permitting</vt:lpstr>
      <vt:lpstr>EPA Review of Title V Permits</vt:lpstr>
      <vt:lpstr>Why Mosaic?</vt:lpstr>
      <vt:lpstr>Mosaic Modules</vt:lpstr>
      <vt:lpstr>EPS Overview</vt:lpstr>
      <vt:lpstr>Roles</vt:lpstr>
      <vt:lpstr>Requirements To Access EPS</vt:lpstr>
      <vt:lpstr>Electronic Permit System (EPS)</vt:lpstr>
      <vt:lpstr>Dashboards</vt:lpstr>
      <vt:lpstr>Current Status</vt:lpstr>
      <vt:lpstr>Additional and Potential Enhancements</vt:lpstr>
      <vt:lpstr>Demo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and Reviewing Draft Clean Air Act Permits using the Electronic Permit System (EPS)</dc:title>
  <dc:creator>Chen, Eugene</dc:creator>
  <cp:lastModifiedBy>Ogundele, Bamikole</cp:lastModifiedBy>
  <cp:revision>48</cp:revision>
  <dcterms:created xsi:type="dcterms:W3CDTF">2018-10-10T19:04:12Z</dcterms:created>
  <dcterms:modified xsi:type="dcterms:W3CDTF">2018-10-17T21:07:04Z</dcterms:modified>
</cp:coreProperties>
</file>