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customXml/itemProps11.xml" ContentType="application/vnd.openxmlformats-officedocument.customXmlProperties+xml"/>
  <Override PartName="/customXml/itemProps12.xml" ContentType="application/vnd.openxmlformats-officedocument.customXmlProperties+xml"/>
  <Override PartName="/customXml/itemProps13.xml" ContentType="application/vnd.openxmlformats-officedocument.customXmlProperties+xml"/>
  <Override PartName="/customXml/itemProps14.xml" ContentType="application/vnd.openxmlformats-officedocument.customXmlProperties+xml"/>
  <Override PartName="/customXml/itemProps15.xml" ContentType="application/vnd.openxmlformats-officedocument.customXmlProperties+xml"/>
  <Override PartName="/customXml/itemProps16.xml" ContentType="application/vnd.openxmlformats-officedocument.customXmlProperties+xml"/>
  <Override PartName="/customXml/itemProps17.xml" ContentType="application/vnd.openxmlformats-officedocument.customXmlProperties+xml"/>
  <Override PartName="/customXml/itemProps18.xml" ContentType="application/vnd.openxmlformats-officedocument.customXmlProperties+xml"/>
  <Override PartName="/customXml/itemProps19.xml" ContentType="application/vnd.openxmlformats-officedocument.customXmlProperties+xml"/>
  <Override PartName="/customXml/itemProps20.xml" ContentType="application/vnd.openxmlformats-officedocument.customXmlProperties+xml"/>
  <Override PartName="/customXml/itemProps21.xml" ContentType="application/vnd.openxmlformats-officedocument.customXmlProperties+xml"/>
  <Override PartName="/customXml/itemProps22.xml" ContentType="application/vnd.openxmlformats-officedocument.customXmlProperties+xml"/>
  <Override PartName="/customXml/itemProps23.xml" ContentType="application/vnd.openxmlformats-officedocument.customXmlProperties+xml"/>
  <Override PartName="/customXml/itemProps24.xml" ContentType="application/vnd.openxmlformats-officedocument.customXmlProperties+xml"/>
  <Override PartName="/customXml/itemProps25.xml" ContentType="application/vnd.openxmlformats-officedocument.customXmlProperties+xml"/>
  <Override PartName="/customXml/itemProps26.xml" ContentType="application/vnd.openxmlformats-officedocument.customXmlProperties+xml"/>
  <Override PartName="/customXml/itemProps27.xml" ContentType="application/vnd.openxmlformats-officedocument.customXmlProperties+xml"/>
  <Override PartName="/customXml/itemProps28.xml" ContentType="application/vnd.openxmlformats-officedocument.customXmlProperties+xml"/>
  <Override PartName="/customXml/itemProps29.xml" ContentType="application/vnd.openxmlformats-officedocument.customXmlProperties+xml"/>
  <Override PartName="/customXml/itemProps30.xml" ContentType="application/vnd.openxmlformats-officedocument.customXmlProperties+xml"/>
  <Override PartName="/customXml/itemProps31.xml" ContentType="application/vnd.openxmlformats-officedocument.customXmlProperties+xml"/>
  <Override PartName="/customXml/itemProps32.xml" ContentType="application/vnd.openxmlformats-officedocument.customXmlProperties+xml"/>
  <Override PartName="/customXml/itemProps33.xml" ContentType="application/vnd.openxmlformats-officedocument.customXmlProperties+xml"/>
  <Override PartName="/customXml/itemProps34.xml" ContentType="application/vnd.openxmlformats-officedocument.customXmlProperties+xml"/>
  <Override PartName="/customXml/itemProps35.xml" ContentType="application/vnd.openxmlformats-officedocument.customXmlProperties+xml"/>
  <Override PartName="/customXml/itemProps36.xml" ContentType="application/vnd.openxmlformats-officedocument.customXmlProperties+xml"/>
  <Override PartName="/customXml/itemProps37.xml" ContentType="application/vnd.openxmlformats-officedocument.customXmlProperties+xml"/>
  <Override PartName="/customXml/itemProps38.xml" ContentType="application/vnd.openxmlformats-officedocument.customXmlProperties+xml"/>
  <Override PartName="/customXml/itemProps39.xml" ContentType="application/vnd.openxmlformats-officedocument.customXmlProperties+xml"/>
  <Override PartName="/customXml/itemProps40.xml" ContentType="application/vnd.openxmlformats-officedocument.customXmlProperties+xml"/>
  <Override PartName="/customXml/itemProps41.xml" ContentType="application/vnd.openxmlformats-officedocument.customXmlProperties+xml"/>
  <Override PartName="/customXml/itemProps42.xml" ContentType="application/vnd.openxmlformats-officedocument.customXmlProperties+xml"/>
  <Override PartName="/customXml/itemProps43.xml" ContentType="application/vnd.openxmlformats-officedocument.customXmlProperties+xml"/>
  <Override PartName="/customXml/itemProps44.xml" ContentType="application/vnd.openxmlformats-officedocument.customXmlProperties+xml"/>
  <Override PartName="/customXml/itemProps45.xml" ContentType="application/vnd.openxmlformats-officedocument.customXmlProperties+xml"/>
  <Override PartName="/customXml/itemProps46.xml" ContentType="application/vnd.openxmlformats-officedocument.customXmlProperties+xml"/>
  <Override PartName="/customXml/itemProps47.xml" ContentType="application/vnd.openxmlformats-officedocument.customXmlProperties+xml"/>
  <Override PartName="/customXml/itemProps48.xml" ContentType="application/vnd.openxmlformats-officedocument.customXmlProperties+xml"/>
  <Override PartName="/customXml/itemProps49.xml" ContentType="application/vnd.openxmlformats-officedocument.customXmlProperties+xml"/>
  <Override PartName="/customXml/itemProps50.xml" ContentType="application/vnd.openxmlformats-officedocument.customXmlProperties+xml"/>
  <Override PartName="/customXml/itemProps51.xml" ContentType="application/vnd.openxmlformats-officedocument.customXmlProperties+xml"/>
  <Override PartName="/customXml/itemProps52.xml" ContentType="application/vnd.openxmlformats-officedocument.customXmlProperties+xml"/>
  <Override PartName="/customXml/itemProps53.xml" ContentType="application/vnd.openxmlformats-officedocument.customXmlProperties+xml"/>
  <Override PartName="/customXml/itemProps54.xml" ContentType="application/vnd.openxmlformats-officedocument.customXmlProperties+xml"/>
  <Override PartName="/customXml/itemProps55.xml" ContentType="application/vnd.openxmlformats-officedocument.customXmlProperties+xml"/>
  <Override PartName="/customXml/itemProps56.xml" ContentType="application/vnd.openxmlformats-officedocument.customXmlProperties+xml"/>
  <Override PartName="/customXml/itemProps57.xml" ContentType="application/vnd.openxmlformats-officedocument.customXmlProperties+xml"/>
  <Override PartName="/customXml/itemProps58.xml" ContentType="application/vnd.openxmlformats-officedocument.customXmlProperties+xml"/>
  <Override PartName="/customXml/itemProps59.xml" ContentType="application/vnd.openxmlformats-officedocument.customXmlProperties+xml"/>
  <Override PartName="/customXml/itemProps60.xml" ContentType="application/vnd.openxmlformats-officedocument.customXmlProperties+xml"/>
  <Override PartName="/customXml/itemProps61.xml" ContentType="application/vnd.openxmlformats-officedocument.customXmlProperties+xml"/>
  <Override PartName="/customXml/itemProps62.xml" ContentType="application/vnd.openxmlformats-officedocument.customXmlProperties+xml"/>
  <Override PartName="/customXml/itemProps63.xml" ContentType="application/vnd.openxmlformats-officedocument.customXmlProperties+xml"/>
  <Override PartName="/customXml/itemProps64.xml" ContentType="application/vnd.openxmlformats-officedocument.customXmlProperties+xml"/>
  <Override PartName="/customXml/itemProps6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66"/>
  </p:sldMasterIdLst>
  <p:notesMasterIdLst>
    <p:notesMasterId r:id="rId75"/>
  </p:notesMasterIdLst>
  <p:sldIdLst>
    <p:sldId id="262" r:id="rId67"/>
    <p:sldId id="335" r:id="rId68"/>
    <p:sldId id="329" r:id="rId69"/>
    <p:sldId id="331" r:id="rId70"/>
    <p:sldId id="330" r:id="rId71"/>
    <p:sldId id="313" r:id="rId72"/>
    <p:sldId id="342" r:id="rId73"/>
    <p:sldId id="328" r:id="rId7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kins, Fred" initials="JF" lastIdx="6" clrIdx="0">
    <p:extLst/>
  </p:cmAuthor>
  <p:cmAuthor id="2" name="BIELSKI, SARAH" initials="BS" lastIdx="6" clrIdx="1">
    <p:extLst>
      <p:ext uri="{19B8F6BF-5375-455C-9EA6-DF929625EA0E}">
        <p15:presenceInfo xmlns:p15="http://schemas.microsoft.com/office/powerpoint/2012/main" userId="S-1-5-21-1339303556-449845944-1601390327-400140" providerId="AD"/>
      </p:ext>
    </p:extLst>
  </p:cmAuthor>
  <p:cmAuthor id="3" name="Kohler, Amanda" initials="KA" lastIdx="1" clrIdx="2">
    <p:extLst>
      <p:ext uri="{19B8F6BF-5375-455C-9EA6-DF929625EA0E}">
        <p15:presenceInfo xmlns:p15="http://schemas.microsoft.com/office/powerpoint/2012/main" userId="S-1-5-21-1339303556-449845944-1601390327-147667" providerId="AD"/>
      </p:ext>
    </p:extLst>
  </p:cmAuthor>
  <p:cmAuthor id="4" name="Guernica, Mimi" initials="GM" lastIdx="1" clrIdx="3">
    <p:extLst>
      <p:ext uri="{19B8F6BF-5375-455C-9EA6-DF929625EA0E}">
        <p15:presenceInfo xmlns:p15="http://schemas.microsoft.com/office/powerpoint/2012/main" userId="S-1-5-21-1339303556-449845944-1601390327-147910" providerId="AD"/>
      </p:ext>
    </p:extLst>
  </p:cmAuthor>
  <p:cmAuthor id="5" name="Donnelly, Stephen" initials="DS" lastIdx="3" clrIdx="4">
    <p:extLst>
      <p:ext uri="{19B8F6BF-5375-455C-9EA6-DF929625EA0E}">
        <p15:presenceInfo xmlns:p15="http://schemas.microsoft.com/office/powerpoint/2012/main" userId="S0033FFF94EC539D@LIVE.COM"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2362" autoAdjust="0"/>
  </p:normalViewPr>
  <p:slideViewPr>
    <p:cSldViewPr snapToGrid="0">
      <p:cViewPr varScale="1">
        <p:scale>
          <a:sx n="63" d="100"/>
          <a:sy n="63" d="100"/>
        </p:scale>
        <p:origin x="678" y="66"/>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customXml" Target="../customXml/item13.xml"/><Relationship Id="rId18" Type="http://schemas.openxmlformats.org/officeDocument/2006/relationships/customXml" Target="../customXml/item18.xml"/><Relationship Id="rId26" Type="http://schemas.openxmlformats.org/officeDocument/2006/relationships/customXml" Target="../customXml/item26.xml"/><Relationship Id="rId39" Type="http://schemas.openxmlformats.org/officeDocument/2006/relationships/customXml" Target="../customXml/item39.xml"/><Relationship Id="rId21" Type="http://schemas.openxmlformats.org/officeDocument/2006/relationships/customXml" Target="../customXml/item21.xml"/><Relationship Id="rId34" Type="http://schemas.openxmlformats.org/officeDocument/2006/relationships/customXml" Target="../customXml/item34.xml"/><Relationship Id="rId42" Type="http://schemas.openxmlformats.org/officeDocument/2006/relationships/customXml" Target="../customXml/item42.xml"/><Relationship Id="rId47" Type="http://schemas.openxmlformats.org/officeDocument/2006/relationships/customXml" Target="../customXml/item47.xml"/><Relationship Id="rId50" Type="http://schemas.openxmlformats.org/officeDocument/2006/relationships/customXml" Target="../customXml/item50.xml"/><Relationship Id="rId55" Type="http://schemas.openxmlformats.org/officeDocument/2006/relationships/customXml" Target="../customXml/item55.xml"/><Relationship Id="rId63" Type="http://schemas.openxmlformats.org/officeDocument/2006/relationships/customXml" Target="../customXml/item63.xml"/><Relationship Id="rId68" Type="http://schemas.openxmlformats.org/officeDocument/2006/relationships/slide" Target="slides/slide2.xml"/><Relationship Id="rId76" Type="http://schemas.openxmlformats.org/officeDocument/2006/relationships/commentAuthors" Target="commentAuthors.xml"/><Relationship Id="rId7" Type="http://schemas.openxmlformats.org/officeDocument/2006/relationships/customXml" Target="../customXml/item7.xml"/><Relationship Id="rId71" Type="http://schemas.openxmlformats.org/officeDocument/2006/relationships/slide" Target="slides/slide5.xml"/><Relationship Id="rId2" Type="http://schemas.openxmlformats.org/officeDocument/2006/relationships/customXml" Target="../customXml/item2.xml"/><Relationship Id="rId16" Type="http://schemas.openxmlformats.org/officeDocument/2006/relationships/customXml" Target="../customXml/item16.xml"/><Relationship Id="rId29" Type="http://schemas.openxmlformats.org/officeDocument/2006/relationships/customXml" Target="../customXml/item29.xml"/><Relationship Id="rId11" Type="http://schemas.openxmlformats.org/officeDocument/2006/relationships/customXml" Target="../customXml/item11.xml"/><Relationship Id="rId24" Type="http://schemas.openxmlformats.org/officeDocument/2006/relationships/customXml" Target="../customXml/item24.xml"/><Relationship Id="rId32" Type="http://schemas.openxmlformats.org/officeDocument/2006/relationships/customXml" Target="../customXml/item32.xml"/><Relationship Id="rId37" Type="http://schemas.openxmlformats.org/officeDocument/2006/relationships/customXml" Target="../customXml/item37.xml"/><Relationship Id="rId40" Type="http://schemas.openxmlformats.org/officeDocument/2006/relationships/customXml" Target="../customXml/item40.xml"/><Relationship Id="rId45" Type="http://schemas.openxmlformats.org/officeDocument/2006/relationships/customXml" Target="../customXml/item45.xml"/><Relationship Id="rId53" Type="http://schemas.openxmlformats.org/officeDocument/2006/relationships/customXml" Target="../customXml/item53.xml"/><Relationship Id="rId58" Type="http://schemas.openxmlformats.org/officeDocument/2006/relationships/customXml" Target="../customXml/item58.xml"/><Relationship Id="rId66" Type="http://schemas.openxmlformats.org/officeDocument/2006/relationships/slideMaster" Target="slideMasters/slideMaster1.xml"/><Relationship Id="rId74" Type="http://schemas.openxmlformats.org/officeDocument/2006/relationships/slide" Target="slides/slide8.xml"/><Relationship Id="rId79" Type="http://schemas.openxmlformats.org/officeDocument/2006/relationships/theme" Target="theme/theme1.xml"/><Relationship Id="rId5" Type="http://schemas.openxmlformats.org/officeDocument/2006/relationships/customXml" Target="../customXml/item5.xml"/><Relationship Id="rId61" Type="http://schemas.openxmlformats.org/officeDocument/2006/relationships/customXml" Target="../customXml/item61.xml"/><Relationship Id="rId10" Type="http://schemas.openxmlformats.org/officeDocument/2006/relationships/customXml" Target="../customXml/item10.xml"/><Relationship Id="rId19" Type="http://schemas.openxmlformats.org/officeDocument/2006/relationships/customXml" Target="../customXml/item19.xml"/><Relationship Id="rId31" Type="http://schemas.openxmlformats.org/officeDocument/2006/relationships/customXml" Target="../customXml/item31.xml"/><Relationship Id="rId44" Type="http://schemas.openxmlformats.org/officeDocument/2006/relationships/customXml" Target="../customXml/item44.xml"/><Relationship Id="rId52" Type="http://schemas.openxmlformats.org/officeDocument/2006/relationships/customXml" Target="../customXml/item52.xml"/><Relationship Id="rId60" Type="http://schemas.openxmlformats.org/officeDocument/2006/relationships/customXml" Target="../customXml/item60.xml"/><Relationship Id="rId65" Type="http://schemas.openxmlformats.org/officeDocument/2006/relationships/customXml" Target="../customXml/item65.xml"/><Relationship Id="rId73" Type="http://schemas.openxmlformats.org/officeDocument/2006/relationships/slide" Target="slides/slide7.xml"/><Relationship Id="rId78" Type="http://schemas.openxmlformats.org/officeDocument/2006/relationships/viewProps" Target="viewProps.xml"/><Relationship Id="rId81"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customXml" Target="../customXml/item14.xml"/><Relationship Id="rId22" Type="http://schemas.openxmlformats.org/officeDocument/2006/relationships/customXml" Target="../customXml/item22.xml"/><Relationship Id="rId27" Type="http://schemas.openxmlformats.org/officeDocument/2006/relationships/customXml" Target="../customXml/item27.xml"/><Relationship Id="rId30" Type="http://schemas.openxmlformats.org/officeDocument/2006/relationships/customXml" Target="../customXml/item30.xml"/><Relationship Id="rId35" Type="http://schemas.openxmlformats.org/officeDocument/2006/relationships/customXml" Target="../customXml/item35.xml"/><Relationship Id="rId43" Type="http://schemas.openxmlformats.org/officeDocument/2006/relationships/customXml" Target="../customXml/item43.xml"/><Relationship Id="rId48" Type="http://schemas.openxmlformats.org/officeDocument/2006/relationships/customXml" Target="../customXml/item48.xml"/><Relationship Id="rId56" Type="http://schemas.openxmlformats.org/officeDocument/2006/relationships/customXml" Target="../customXml/item56.xml"/><Relationship Id="rId64" Type="http://schemas.openxmlformats.org/officeDocument/2006/relationships/customXml" Target="../customXml/item64.xml"/><Relationship Id="rId69" Type="http://schemas.openxmlformats.org/officeDocument/2006/relationships/slide" Target="slides/slide3.xml"/><Relationship Id="rId77" Type="http://schemas.openxmlformats.org/officeDocument/2006/relationships/presProps" Target="presProps.xml"/><Relationship Id="rId8" Type="http://schemas.openxmlformats.org/officeDocument/2006/relationships/customXml" Target="../customXml/item8.xml"/><Relationship Id="rId51" Type="http://schemas.openxmlformats.org/officeDocument/2006/relationships/customXml" Target="../customXml/item51.xml"/><Relationship Id="rId72" Type="http://schemas.openxmlformats.org/officeDocument/2006/relationships/slide" Target="slides/slide6.xml"/><Relationship Id="rId80"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customXml" Target="../customXml/item12.xml"/><Relationship Id="rId17" Type="http://schemas.openxmlformats.org/officeDocument/2006/relationships/customXml" Target="../customXml/item17.xml"/><Relationship Id="rId25" Type="http://schemas.openxmlformats.org/officeDocument/2006/relationships/customXml" Target="../customXml/item25.xml"/><Relationship Id="rId33" Type="http://schemas.openxmlformats.org/officeDocument/2006/relationships/customXml" Target="../customXml/item33.xml"/><Relationship Id="rId38" Type="http://schemas.openxmlformats.org/officeDocument/2006/relationships/customXml" Target="../customXml/item38.xml"/><Relationship Id="rId46" Type="http://schemas.openxmlformats.org/officeDocument/2006/relationships/customXml" Target="../customXml/item46.xml"/><Relationship Id="rId59" Type="http://schemas.openxmlformats.org/officeDocument/2006/relationships/customXml" Target="../customXml/item59.xml"/><Relationship Id="rId67" Type="http://schemas.openxmlformats.org/officeDocument/2006/relationships/slide" Target="slides/slide1.xml"/><Relationship Id="rId20" Type="http://schemas.openxmlformats.org/officeDocument/2006/relationships/customXml" Target="../customXml/item20.xml"/><Relationship Id="rId41" Type="http://schemas.openxmlformats.org/officeDocument/2006/relationships/customXml" Target="../customXml/item41.xml"/><Relationship Id="rId54" Type="http://schemas.openxmlformats.org/officeDocument/2006/relationships/customXml" Target="../customXml/item54.xml"/><Relationship Id="rId62" Type="http://schemas.openxmlformats.org/officeDocument/2006/relationships/customXml" Target="../customXml/item62.xml"/><Relationship Id="rId70" Type="http://schemas.openxmlformats.org/officeDocument/2006/relationships/slide" Target="slides/slide4.xml"/><Relationship Id="rId75"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customXml" Target="../customXml/item6.xml"/><Relationship Id="rId15" Type="http://schemas.openxmlformats.org/officeDocument/2006/relationships/customXml" Target="../customXml/item15.xml"/><Relationship Id="rId23" Type="http://schemas.openxmlformats.org/officeDocument/2006/relationships/customXml" Target="../customXml/item23.xml"/><Relationship Id="rId28" Type="http://schemas.openxmlformats.org/officeDocument/2006/relationships/customXml" Target="../customXml/item28.xml"/><Relationship Id="rId36" Type="http://schemas.openxmlformats.org/officeDocument/2006/relationships/customXml" Target="../customXml/item36.xml"/><Relationship Id="rId49" Type="http://schemas.openxmlformats.org/officeDocument/2006/relationships/customXml" Target="../customXml/item49.xml"/><Relationship Id="rId57" Type="http://schemas.openxmlformats.org/officeDocument/2006/relationships/customXml" Target="../customXml/item5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1E4F93-9E1E-4532-9BD3-A3E65FD15345}" type="doc">
      <dgm:prSet loTypeId="urn:microsoft.com/office/officeart/2008/layout/CircleAccentTimeline" loCatId="process" qsTypeId="urn:microsoft.com/office/officeart/2005/8/quickstyle/simple1" qsCatId="simple" csTypeId="urn:microsoft.com/office/officeart/2005/8/colors/accent1_2" csCatId="accent1" phldr="1"/>
      <dgm:spPr/>
      <dgm:t>
        <a:bodyPr/>
        <a:lstStyle/>
        <a:p>
          <a:endParaRPr lang="en-US"/>
        </a:p>
      </dgm:t>
    </dgm:pt>
    <dgm:pt modelId="{008D4180-9C7A-481E-A0DD-487C9970B9B2}">
      <dgm:prSet phldrT="[Text]"/>
      <dgm:spPr/>
      <dgm:t>
        <a:bodyPr/>
        <a:lstStyle/>
        <a:p>
          <a:r>
            <a:rPr lang="en-US" dirty="0"/>
            <a:t>2012</a:t>
          </a:r>
        </a:p>
      </dgm:t>
    </dgm:pt>
    <dgm:pt modelId="{B2B9B00F-2208-4523-B69F-26721AC0C3E7}" type="parTrans" cxnId="{9B7729A9-97AB-48FE-BE42-064D2F188A1A}">
      <dgm:prSet/>
      <dgm:spPr/>
      <dgm:t>
        <a:bodyPr/>
        <a:lstStyle/>
        <a:p>
          <a:endParaRPr lang="en-US"/>
        </a:p>
      </dgm:t>
    </dgm:pt>
    <dgm:pt modelId="{50BE2472-7F78-4744-8BC0-0ABD3060DBCF}" type="sibTrans" cxnId="{9B7729A9-97AB-48FE-BE42-064D2F188A1A}">
      <dgm:prSet/>
      <dgm:spPr/>
      <dgm:t>
        <a:bodyPr/>
        <a:lstStyle/>
        <a:p>
          <a:endParaRPr lang="en-US"/>
        </a:p>
      </dgm:t>
    </dgm:pt>
    <dgm:pt modelId="{5F7034B7-7387-4968-96CB-D4C3A1120B9C}">
      <dgm:prSet phldrT="[Text]"/>
      <dgm:spPr/>
      <dgm:t>
        <a:bodyPr/>
        <a:lstStyle/>
        <a:p>
          <a:r>
            <a:rPr lang="en-US" dirty="0"/>
            <a:t>Act Signed</a:t>
          </a:r>
        </a:p>
      </dgm:t>
    </dgm:pt>
    <dgm:pt modelId="{9FB10544-ABEC-43B0-8073-D3152461C6DB}" type="parTrans" cxnId="{4473F5DC-FD3A-44B4-8C55-80870F9B99F2}">
      <dgm:prSet/>
      <dgm:spPr/>
      <dgm:t>
        <a:bodyPr/>
        <a:lstStyle/>
        <a:p>
          <a:endParaRPr lang="en-US"/>
        </a:p>
      </dgm:t>
    </dgm:pt>
    <dgm:pt modelId="{FF986976-8E16-45C2-9AB2-2F81AB7315EB}" type="sibTrans" cxnId="{4473F5DC-FD3A-44B4-8C55-80870F9B99F2}">
      <dgm:prSet/>
      <dgm:spPr/>
      <dgm:t>
        <a:bodyPr/>
        <a:lstStyle/>
        <a:p>
          <a:endParaRPr lang="en-US"/>
        </a:p>
      </dgm:t>
    </dgm:pt>
    <dgm:pt modelId="{80224B27-7782-4585-94CA-941203C2A7EE}">
      <dgm:prSet phldrT="[Text]"/>
      <dgm:spPr/>
      <dgm:t>
        <a:bodyPr/>
        <a:lstStyle/>
        <a:p>
          <a:r>
            <a:rPr lang="en-US" dirty="0"/>
            <a:t>2014</a:t>
          </a:r>
        </a:p>
      </dgm:t>
    </dgm:pt>
    <dgm:pt modelId="{D82183FA-7C74-426A-B473-2541D93259D8}" type="parTrans" cxnId="{677F9745-1C8D-4ABB-9D0F-27DD73DF205E}">
      <dgm:prSet/>
      <dgm:spPr/>
      <dgm:t>
        <a:bodyPr/>
        <a:lstStyle/>
        <a:p>
          <a:endParaRPr lang="en-US"/>
        </a:p>
      </dgm:t>
    </dgm:pt>
    <dgm:pt modelId="{2E3E9E73-0F0D-4E1F-AA5B-0E33E3028423}" type="sibTrans" cxnId="{677F9745-1C8D-4ABB-9D0F-27DD73DF205E}">
      <dgm:prSet/>
      <dgm:spPr/>
      <dgm:t>
        <a:bodyPr/>
        <a:lstStyle/>
        <a:p>
          <a:endParaRPr lang="en-US"/>
        </a:p>
      </dgm:t>
    </dgm:pt>
    <dgm:pt modelId="{E518F132-97A4-4AAE-9906-4AD1830EFFE7}">
      <dgm:prSet phldrT="[Text]"/>
      <dgm:spPr/>
      <dgm:t>
        <a:bodyPr/>
        <a:lstStyle/>
        <a:p>
          <a:r>
            <a:rPr lang="en-US" dirty="0"/>
            <a:t>One year rule</a:t>
          </a:r>
        </a:p>
      </dgm:t>
    </dgm:pt>
    <dgm:pt modelId="{23D555A5-585E-4AF6-AB5A-C55E86BD2268}" type="parTrans" cxnId="{F5973B70-8D86-49C5-A89E-DDC0AF323D8A}">
      <dgm:prSet/>
      <dgm:spPr/>
      <dgm:t>
        <a:bodyPr/>
        <a:lstStyle/>
        <a:p>
          <a:endParaRPr lang="en-US"/>
        </a:p>
      </dgm:t>
    </dgm:pt>
    <dgm:pt modelId="{2EC6009C-08B4-484A-8902-4575EF103093}" type="sibTrans" cxnId="{F5973B70-8D86-49C5-A89E-DDC0AF323D8A}">
      <dgm:prSet/>
      <dgm:spPr/>
      <dgm:t>
        <a:bodyPr/>
        <a:lstStyle/>
        <a:p>
          <a:endParaRPr lang="en-US"/>
        </a:p>
      </dgm:t>
    </dgm:pt>
    <dgm:pt modelId="{34FA30F5-CCB3-47F0-87B5-10299F9BB5BF}">
      <dgm:prSet phldrT="[Text]"/>
      <dgm:spPr/>
      <dgm:t>
        <a:bodyPr/>
        <a:lstStyle/>
        <a:p>
          <a:r>
            <a:rPr lang="en-US" dirty="0"/>
            <a:t>Development begins</a:t>
          </a:r>
        </a:p>
      </dgm:t>
    </dgm:pt>
    <dgm:pt modelId="{883491C8-926C-49F6-8CF1-0C891EB5F2DC}" type="parTrans" cxnId="{10806582-CEC0-4792-9A2E-66EBCE12B691}">
      <dgm:prSet/>
      <dgm:spPr/>
      <dgm:t>
        <a:bodyPr/>
        <a:lstStyle/>
        <a:p>
          <a:endParaRPr lang="en-US"/>
        </a:p>
      </dgm:t>
    </dgm:pt>
    <dgm:pt modelId="{509E39F4-059D-445B-BC4F-3D589E767480}" type="sibTrans" cxnId="{10806582-CEC0-4792-9A2E-66EBCE12B691}">
      <dgm:prSet/>
      <dgm:spPr/>
      <dgm:t>
        <a:bodyPr/>
        <a:lstStyle/>
        <a:p>
          <a:endParaRPr lang="en-US"/>
        </a:p>
      </dgm:t>
    </dgm:pt>
    <dgm:pt modelId="{4DD92DBC-693B-416E-AE3F-B002BB606518}">
      <dgm:prSet phldrT="[Text]"/>
      <dgm:spPr/>
      <dgm:t>
        <a:bodyPr/>
        <a:lstStyle/>
        <a:p>
          <a:r>
            <a:rPr lang="en-US" dirty="0"/>
            <a:t>2015</a:t>
          </a:r>
        </a:p>
      </dgm:t>
    </dgm:pt>
    <dgm:pt modelId="{F7F4B5CA-DE8C-48C2-9993-D920EFB31F70}" type="parTrans" cxnId="{C7B54924-8099-4965-BA5D-7DFE8A1BE78E}">
      <dgm:prSet/>
      <dgm:spPr/>
      <dgm:t>
        <a:bodyPr/>
        <a:lstStyle/>
        <a:p>
          <a:endParaRPr lang="en-US"/>
        </a:p>
      </dgm:t>
    </dgm:pt>
    <dgm:pt modelId="{1B80FD4C-AD58-415C-94EF-5ACB2CD06FEC}" type="sibTrans" cxnId="{C7B54924-8099-4965-BA5D-7DFE8A1BE78E}">
      <dgm:prSet/>
      <dgm:spPr/>
      <dgm:t>
        <a:bodyPr/>
        <a:lstStyle/>
        <a:p>
          <a:endParaRPr lang="en-US"/>
        </a:p>
      </dgm:t>
    </dgm:pt>
    <dgm:pt modelId="{64D46E55-E922-46AC-A7FB-6EE8F8E0A3B5}">
      <dgm:prSet phldrT="[Text]"/>
      <dgm:spPr/>
      <dgm:t>
        <a:bodyPr/>
        <a:lstStyle/>
        <a:p>
          <a:r>
            <a:rPr lang="en-US" dirty="0"/>
            <a:t>Initial release</a:t>
          </a:r>
        </a:p>
      </dgm:t>
    </dgm:pt>
    <dgm:pt modelId="{F0332A82-706C-4994-9833-6703480710A4}" type="parTrans" cxnId="{1BB4DA7D-029E-4113-ADDF-35E601708AB5}">
      <dgm:prSet/>
      <dgm:spPr/>
      <dgm:t>
        <a:bodyPr/>
        <a:lstStyle/>
        <a:p>
          <a:endParaRPr lang="en-US"/>
        </a:p>
      </dgm:t>
    </dgm:pt>
    <dgm:pt modelId="{6B680C56-0D22-4598-BD1B-AC7691D128AF}" type="sibTrans" cxnId="{1BB4DA7D-029E-4113-ADDF-35E601708AB5}">
      <dgm:prSet/>
      <dgm:spPr/>
      <dgm:t>
        <a:bodyPr/>
        <a:lstStyle/>
        <a:p>
          <a:endParaRPr lang="en-US"/>
        </a:p>
      </dgm:t>
    </dgm:pt>
    <dgm:pt modelId="{264DD6A9-AA0F-419F-93E2-868B8551A63A}">
      <dgm:prSet phldrT="[Text]"/>
      <dgm:spPr/>
      <dgm:t>
        <a:bodyPr/>
        <a:lstStyle/>
        <a:p>
          <a:r>
            <a:rPr lang="en-US" dirty="0"/>
            <a:t>2016</a:t>
          </a:r>
        </a:p>
      </dgm:t>
    </dgm:pt>
    <dgm:pt modelId="{F578D538-EFDF-4C49-8D5F-64145867DFA6}" type="parTrans" cxnId="{91AE1484-5B49-4DAF-9271-D7A1B486E0D9}">
      <dgm:prSet/>
      <dgm:spPr/>
      <dgm:t>
        <a:bodyPr/>
        <a:lstStyle/>
        <a:p>
          <a:endParaRPr lang="en-US"/>
        </a:p>
      </dgm:t>
    </dgm:pt>
    <dgm:pt modelId="{4A718AC6-5C46-4B33-A567-5D706A7A9E4E}" type="sibTrans" cxnId="{91AE1484-5B49-4DAF-9271-D7A1B486E0D9}">
      <dgm:prSet/>
      <dgm:spPr/>
      <dgm:t>
        <a:bodyPr/>
        <a:lstStyle/>
        <a:p>
          <a:endParaRPr lang="en-US"/>
        </a:p>
      </dgm:t>
    </dgm:pt>
    <dgm:pt modelId="{EF2B61C5-8B35-46F1-8B40-20BC3095A8D7}">
      <dgm:prSet phldrT="[Text]"/>
      <dgm:spPr/>
      <dgm:t>
        <a:bodyPr/>
        <a:lstStyle/>
        <a:p>
          <a:r>
            <a:rPr lang="en-US" dirty="0"/>
            <a:t>Release 1.0</a:t>
          </a:r>
        </a:p>
      </dgm:t>
    </dgm:pt>
    <dgm:pt modelId="{FC96D6A2-8A3C-4ABB-803B-EC792F6B6097}" type="parTrans" cxnId="{E1B47549-B7F8-4858-8391-8C9421FED34F}">
      <dgm:prSet/>
      <dgm:spPr/>
      <dgm:t>
        <a:bodyPr/>
        <a:lstStyle/>
        <a:p>
          <a:endParaRPr lang="en-US"/>
        </a:p>
      </dgm:t>
    </dgm:pt>
    <dgm:pt modelId="{03100F4F-FFB4-451F-99A6-0AFA62E5D1C0}" type="sibTrans" cxnId="{E1B47549-B7F8-4858-8391-8C9421FED34F}">
      <dgm:prSet/>
      <dgm:spPr/>
      <dgm:t>
        <a:bodyPr/>
        <a:lstStyle/>
        <a:p>
          <a:endParaRPr lang="en-US"/>
        </a:p>
      </dgm:t>
    </dgm:pt>
    <dgm:pt modelId="{E160B2F3-F5B3-43F4-BEB9-05D446EA83F1}">
      <dgm:prSet phldrT="[Text]"/>
      <dgm:spPr/>
      <dgm:t>
        <a:bodyPr/>
        <a:lstStyle/>
        <a:p>
          <a:r>
            <a:rPr lang="en-US" dirty="0"/>
            <a:t>2017</a:t>
          </a:r>
        </a:p>
      </dgm:t>
    </dgm:pt>
    <dgm:pt modelId="{6AF65C39-0ECA-40B4-88D5-110A0BDB2000}" type="parTrans" cxnId="{0FD31215-A01B-4DB9-B656-780E32BDC6E6}">
      <dgm:prSet/>
      <dgm:spPr/>
      <dgm:t>
        <a:bodyPr/>
        <a:lstStyle/>
        <a:p>
          <a:endParaRPr lang="en-US"/>
        </a:p>
      </dgm:t>
    </dgm:pt>
    <dgm:pt modelId="{4DB8CFE9-E18F-45A9-A7AA-8E3421265B86}" type="sibTrans" cxnId="{0FD31215-A01B-4DB9-B656-780E32BDC6E6}">
      <dgm:prSet/>
      <dgm:spPr/>
      <dgm:t>
        <a:bodyPr/>
        <a:lstStyle/>
        <a:p>
          <a:endParaRPr lang="en-US"/>
        </a:p>
      </dgm:t>
    </dgm:pt>
    <dgm:pt modelId="{AB49AB8E-E307-4211-8F7C-616DD8B70D22}">
      <dgm:prSet phldrT="[Text]"/>
      <dgm:spPr/>
      <dgm:t>
        <a:bodyPr/>
        <a:lstStyle/>
        <a:p>
          <a:r>
            <a:rPr lang="en-US" dirty="0"/>
            <a:t>Advisory board meeting</a:t>
          </a:r>
        </a:p>
      </dgm:t>
    </dgm:pt>
    <dgm:pt modelId="{1BA43A15-0AFA-4C94-B28B-62277B4E92CC}" type="parTrans" cxnId="{E1DD7ADF-B245-4572-AB1E-DBC3D50C7D70}">
      <dgm:prSet/>
      <dgm:spPr/>
      <dgm:t>
        <a:bodyPr/>
        <a:lstStyle/>
        <a:p>
          <a:endParaRPr lang="en-US"/>
        </a:p>
      </dgm:t>
    </dgm:pt>
    <dgm:pt modelId="{D58716A9-73B5-47C4-BA43-6C7F1EDBCC29}" type="sibTrans" cxnId="{E1DD7ADF-B245-4572-AB1E-DBC3D50C7D70}">
      <dgm:prSet/>
      <dgm:spPr/>
      <dgm:t>
        <a:bodyPr/>
        <a:lstStyle/>
        <a:p>
          <a:endParaRPr lang="en-US"/>
        </a:p>
      </dgm:t>
    </dgm:pt>
    <dgm:pt modelId="{68531079-8FCC-4B70-B3B5-5895531B1A55}">
      <dgm:prSet phldrT="[Text]"/>
      <dgm:spPr/>
      <dgm:t>
        <a:bodyPr/>
        <a:lstStyle/>
        <a:p>
          <a:r>
            <a:rPr lang="en-US" dirty="0"/>
            <a:t>2018</a:t>
          </a:r>
        </a:p>
      </dgm:t>
    </dgm:pt>
    <dgm:pt modelId="{F4393F73-65BB-4A29-B909-51619EF6D67F}" type="parTrans" cxnId="{3523DD1E-8742-45FB-86F5-10ADBD3E1940}">
      <dgm:prSet/>
      <dgm:spPr/>
      <dgm:t>
        <a:bodyPr/>
        <a:lstStyle/>
        <a:p>
          <a:endParaRPr lang="en-US"/>
        </a:p>
      </dgm:t>
    </dgm:pt>
    <dgm:pt modelId="{E5DB0718-A1BC-475B-99B1-16970DFE9EE1}" type="sibTrans" cxnId="{3523DD1E-8742-45FB-86F5-10ADBD3E1940}">
      <dgm:prSet/>
      <dgm:spPr/>
      <dgm:t>
        <a:bodyPr/>
        <a:lstStyle/>
        <a:p>
          <a:endParaRPr lang="en-US"/>
        </a:p>
      </dgm:t>
    </dgm:pt>
    <dgm:pt modelId="{63DBD191-E8ED-4323-8316-DFFA8F5CAFEB}">
      <dgm:prSet phldrT="[Text]"/>
      <dgm:spPr/>
      <dgm:t>
        <a:bodyPr/>
        <a:lstStyle/>
        <a:p>
          <a:r>
            <a:rPr lang="en-US" dirty="0"/>
            <a:t>User fee rule</a:t>
          </a:r>
        </a:p>
      </dgm:t>
    </dgm:pt>
    <dgm:pt modelId="{9688B448-432C-46B0-ADDA-9948101C077D}" type="parTrans" cxnId="{255AEB07-D2EB-4B32-B337-8210CFAE43E0}">
      <dgm:prSet/>
      <dgm:spPr/>
      <dgm:t>
        <a:bodyPr/>
        <a:lstStyle/>
        <a:p>
          <a:endParaRPr lang="en-US"/>
        </a:p>
      </dgm:t>
    </dgm:pt>
    <dgm:pt modelId="{F02C11D9-AA6B-4A06-9815-0F5E449F28D2}" type="sibTrans" cxnId="{255AEB07-D2EB-4B32-B337-8210CFAE43E0}">
      <dgm:prSet/>
      <dgm:spPr/>
      <dgm:t>
        <a:bodyPr/>
        <a:lstStyle/>
        <a:p>
          <a:endParaRPr lang="en-US"/>
        </a:p>
      </dgm:t>
    </dgm:pt>
    <dgm:pt modelId="{EBE30416-E46D-4F38-8BDB-8A9399552D70}">
      <dgm:prSet phldrT="[Text]"/>
      <dgm:spPr/>
      <dgm:t>
        <a:bodyPr/>
        <a:lstStyle/>
        <a:p>
          <a:r>
            <a:rPr lang="en-US" dirty="0"/>
            <a:t>System launch</a:t>
          </a:r>
        </a:p>
      </dgm:t>
    </dgm:pt>
    <dgm:pt modelId="{353051D3-A0EB-41EA-842C-172CFEAF6415}" type="parTrans" cxnId="{2902EC6C-4594-4A3D-B213-AAEAB78AAB22}">
      <dgm:prSet/>
      <dgm:spPr/>
      <dgm:t>
        <a:bodyPr/>
        <a:lstStyle/>
        <a:p>
          <a:endParaRPr lang="en-US"/>
        </a:p>
      </dgm:t>
    </dgm:pt>
    <dgm:pt modelId="{04BF08B7-5CA4-42D7-B8D8-13816EC37F30}" type="sibTrans" cxnId="{2902EC6C-4594-4A3D-B213-AAEAB78AAB22}">
      <dgm:prSet/>
      <dgm:spPr/>
      <dgm:t>
        <a:bodyPr/>
        <a:lstStyle/>
        <a:p>
          <a:endParaRPr lang="en-US"/>
        </a:p>
      </dgm:t>
    </dgm:pt>
    <dgm:pt modelId="{88759408-E1D5-458E-8844-29F1659B4B4A}">
      <dgm:prSet phldrT="[Text]"/>
      <dgm:spPr/>
      <dgm:t>
        <a:bodyPr/>
        <a:lstStyle/>
        <a:p>
          <a:r>
            <a:rPr lang="en-US" dirty="0"/>
            <a:t>Release 2.0</a:t>
          </a:r>
        </a:p>
      </dgm:t>
    </dgm:pt>
    <dgm:pt modelId="{0B8AB717-6E6D-4379-8CF3-5916A0575D49}" type="parTrans" cxnId="{D8B63B4E-165E-4B63-A00A-9429F0E067B0}">
      <dgm:prSet/>
      <dgm:spPr/>
      <dgm:t>
        <a:bodyPr/>
        <a:lstStyle/>
        <a:p>
          <a:endParaRPr lang="en-US"/>
        </a:p>
      </dgm:t>
    </dgm:pt>
    <dgm:pt modelId="{CCDF56CA-FB76-4A96-91E9-8DF8BF9949B9}" type="sibTrans" cxnId="{D8B63B4E-165E-4B63-A00A-9429F0E067B0}">
      <dgm:prSet/>
      <dgm:spPr/>
      <dgm:t>
        <a:bodyPr/>
        <a:lstStyle/>
        <a:p>
          <a:endParaRPr lang="en-US"/>
        </a:p>
      </dgm:t>
    </dgm:pt>
    <dgm:pt modelId="{02AAD861-6C21-4D89-B3F1-3AA7F2F8EB21}">
      <dgm:prSet phldrT="[Text]"/>
      <dgm:spPr/>
      <dgm:t>
        <a:bodyPr/>
        <a:lstStyle/>
        <a:p>
          <a:r>
            <a:rPr lang="en-US" dirty="0"/>
            <a:t>Advisory board meeting</a:t>
          </a:r>
        </a:p>
      </dgm:t>
    </dgm:pt>
    <dgm:pt modelId="{7EA5B58B-F7E7-4153-9F64-7B3E8153C1AB}" type="parTrans" cxnId="{7EC5A9E3-483A-4BAE-B552-E2CC78F807C9}">
      <dgm:prSet/>
      <dgm:spPr/>
      <dgm:t>
        <a:bodyPr/>
        <a:lstStyle/>
        <a:p>
          <a:endParaRPr lang="en-US"/>
        </a:p>
      </dgm:t>
    </dgm:pt>
    <dgm:pt modelId="{E301452F-3776-4A40-B781-0F47C22D4FBD}" type="sibTrans" cxnId="{7EC5A9E3-483A-4BAE-B552-E2CC78F807C9}">
      <dgm:prSet/>
      <dgm:spPr/>
      <dgm:t>
        <a:bodyPr/>
        <a:lstStyle/>
        <a:p>
          <a:endParaRPr lang="en-US"/>
        </a:p>
      </dgm:t>
    </dgm:pt>
    <dgm:pt modelId="{6EB0F29D-2A28-4C5D-BC4C-8B817A527673}" type="pres">
      <dgm:prSet presAssocID="{3B1E4F93-9E1E-4532-9BD3-A3E65FD15345}" presName="Name0" presStyleCnt="0">
        <dgm:presLayoutVars>
          <dgm:dir/>
        </dgm:presLayoutVars>
      </dgm:prSet>
      <dgm:spPr/>
    </dgm:pt>
    <dgm:pt modelId="{2923A659-E356-4997-A3D5-86F219E69650}" type="pres">
      <dgm:prSet presAssocID="{008D4180-9C7A-481E-A0DD-487C9970B9B2}" presName="parComposite" presStyleCnt="0"/>
      <dgm:spPr/>
    </dgm:pt>
    <dgm:pt modelId="{013B9B54-E83B-45AD-BF62-05E5DF7993A7}" type="pres">
      <dgm:prSet presAssocID="{008D4180-9C7A-481E-A0DD-487C9970B9B2}" presName="parBigCircle" presStyleLbl="node0" presStyleIdx="0" presStyleCnt="6"/>
      <dgm:spPr/>
    </dgm:pt>
    <dgm:pt modelId="{384FC791-A9CD-471A-94AF-D4CE25C78E76}" type="pres">
      <dgm:prSet presAssocID="{008D4180-9C7A-481E-A0DD-487C9970B9B2}" presName="parTx" presStyleLbl="revTx" presStyleIdx="0" presStyleCnt="26"/>
      <dgm:spPr/>
    </dgm:pt>
    <dgm:pt modelId="{21EC5FFC-E4D4-447E-9EF9-2663CA61C7D2}" type="pres">
      <dgm:prSet presAssocID="{008D4180-9C7A-481E-A0DD-487C9970B9B2}" presName="bSpace" presStyleCnt="0"/>
      <dgm:spPr/>
    </dgm:pt>
    <dgm:pt modelId="{5D754843-E85B-4213-B9FB-7BB8DF507300}" type="pres">
      <dgm:prSet presAssocID="{008D4180-9C7A-481E-A0DD-487C9970B9B2}" presName="parBackupNorm" presStyleCnt="0"/>
      <dgm:spPr/>
    </dgm:pt>
    <dgm:pt modelId="{1B413C00-D50A-4B51-B5A8-6C8A747AAD7E}" type="pres">
      <dgm:prSet presAssocID="{50BE2472-7F78-4744-8BC0-0ABD3060DBCF}" presName="parSpace" presStyleCnt="0"/>
      <dgm:spPr/>
    </dgm:pt>
    <dgm:pt modelId="{70722255-AD78-43DB-B960-447F8635D20E}" type="pres">
      <dgm:prSet presAssocID="{5F7034B7-7387-4968-96CB-D4C3A1120B9C}" presName="desBackupLeftNorm" presStyleCnt="0"/>
      <dgm:spPr/>
    </dgm:pt>
    <dgm:pt modelId="{195BCE23-6D88-4A39-9297-CC63EBED66C3}" type="pres">
      <dgm:prSet presAssocID="{5F7034B7-7387-4968-96CB-D4C3A1120B9C}" presName="desComposite" presStyleCnt="0"/>
      <dgm:spPr/>
    </dgm:pt>
    <dgm:pt modelId="{2F786477-C3F0-4AE8-B9F7-D24CE8AF5C73}" type="pres">
      <dgm:prSet presAssocID="{5F7034B7-7387-4968-96CB-D4C3A1120B9C}" presName="desCircle" presStyleLbl="node1" presStyleIdx="0" presStyleCnt="10"/>
      <dgm:spPr/>
    </dgm:pt>
    <dgm:pt modelId="{8C256217-4C6B-48BA-B47E-368BEB3E2BFC}" type="pres">
      <dgm:prSet presAssocID="{5F7034B7-7387-4968-96CB-D4C3A1120B9C}" presName="chTx" presStyleLbl="revTx" presStyleIdx="1" presStyleCnt="26"/>
      <dgm:spPr/>
    </dgm:pt>
    <dgm:pt modelId="{0C6D9B2C-7B03-4E98-A788-87AB52ABE897}" type="pres">
      <dgm:prSet presAssocID="{5F7034B7-7387-4968-96CB-D4C3A1120B9C}" presName="desTx" presStyleLbl="revTx" presStyleIdx="2" presStyleCnt="26">
        <dgm:presLayoutVars>
          <dgm:bulletEnabled val="1"/>
        </dgm:presLayoutVars>
      </dgm:prSet>
      <dgm:spPr/>
    </dgm:pt>
    <dgm:pt modelId="{C5959F22-0AE4-4F13-9DC2-8841271DD1B7}" type="pres">
      <dgm:prSet presAssocID="{5F7034B7-7387-4968-96CB-D4C3A1120B9C}" presName="desBackupRightNorm" presStyleCnt="0"/>
      <dgm:spPr/>
    </dgm:pt>
    <dgm:pt modelId="{49182B1A-D56F-4108-92AD-CC839B2E2C72}" type="pres">
      <dgm:prSet presAssocID="{FF986976-8E16-45C2-9AB2-2F81AB7315EB}" presName="desSpace" presStyleCnt="0"/>
      <dgm:spPr/>
    </dgm:pt>
    <dgm:pt modelId="{9FAE6253-C5EA-4215-AF43-F3420A48C2F7}" type="pres">
      <dgm:prSet presAssocID="{80224B27-7782-4585-94CA-941203C2A7EE}" presName="parComposite" presStyleCnt="0"/>
      <dgm:spPr/>
    </dgm:pt>
    <dgm:pt modelId="{78446A6C-7BAB-4DA7-B11C-438E09DEEFF6}" type="pres">
      <dgm:prSet presAssocID="{80224B27-7782-4585-94CA-941203C2A7EE}" presName="parBigCircle" presStyleLbl="node0" presStyleIdx="1" presStyleCnt="6"/>
      <dgm:spPr/>
    </dgm:pt>
    <dgm:pt modelId="{1B3179ED-E016-44AF-AAEF-DF5198B31EBA}" type="pres">
      <dgm:prSet presAssocID="{80224B27-7782-4585-94CA-941203C2A7EE}" presName="parTx" presStyleLbl="revTx" presStyleIdx="3" presStyleCnt="26"/>
      <dgm:spPr/>
    </dgm:pt>
    <dgm:pt modelId="{2E22049F-356A-4CC5-86FF-8F5F8B7A26D9}" type="pres">
      <dgm:prSet presAssocID="{80224B27-7782-4585-94CA-941203C2A7EE}" presName="bSpace" presStyleCnt="0"/>
      <dgm:spPr/>
    </dgm:pt>
    <dgm:pt modelId="{10A51564-889B-4ECF-9D53-CAA5C6EDB91E}" type="pres">
      <dgm:prSet presAssocID="{80224B27-7782-4585-94CA-941203C2A7EE}" presName="parBackupNorm" presStyleCnt="0"/>
      <dgm:spPr/>
    </dgm:pt>
    <dgm:pt modelId="{E1ED7A6E-2BE8-409F-B9F0-DEE7D10E1789}" type="pres">
      <dgm:prSet presAssocID="{2E3E9E73-0F0D-4E1F-AA5B-0E33E3028423}" presName="parSpace" presStyleCnt="0"/>
      <dgm:spPr/>
    </dgm:pt>
    <dgm:pt modelId="{B2A24015-0BDA-437E-BF45-C8FEE0373E69}" type="pres">
      <dgm:prSet presAssocID="{E518F132-97A4-4AAE-9906-4AD1830EFFE7}" presName="desBackupLeftNorm" presStyleCnt="0"/>
      <dgm:spPr/>
    </dgm:pt>
    <dgm:pt modelId="{D48A4E8E-2C76-449F-8D1A-55251A231678}" type="pres">
      <dgm:prSet presAssocID="{E518F132-97A4-4AAE-9906-4AD1830EFFE7}" presName="desComposite" presStyleCnt="0"/>
      <dgm:spPr/>
    </dgm:pt>
    <dgm:pt modelId="{D9A3A5BA-F5A4-432B-BC49-D53028A09495}" type="pres">
      <dgm:prSet presAssocID="{E518F132-97A4-4AAE-9906-4AD1830EFFE7}" presName="desCircle" presStyleLbl="node1" presStyleIdx="1" presStyleCnt="10"/>
      <dgm:spPr/>
    </dgm:pt>
    <dgm:pt modelId="{BB721737-0140-43B2-A621-62B38B548AFA}" type="pres">
      <dgm:prSet presAssocID="{E518F132-97A4-4AAE-9906-4AD1830EFFE7}" presName="chTx" presStyleLbl="revTx" presStyleIdx="4" presStyleCnt="26"/>
      <dgm:spPr/>
    </dgm:pt>
    <dgm:pt modelId="{19210C4C-99CD-43A4-8E6F-57AD8377A216}" type="pres">
      <dgm:prSet presAssocID="{E518F132-97A4-4AAE-9906-4AD1830EFFE7}" presName="desTx" presStyleLbl="revTx" presStyleIdx="5" presStyleCnt="26">
        <dgm:presLayoutVars>
          <dgm:bulletEnabled val="1"/>
        </dgm:presLayoutVars>
      </dgm:prSet>
      <dgm:spPr/>
    </dgm:pt>
    <dgm:pt modelId="{859663CF-7B8C-4E71-9A4D-573B1C9A2FEC}" type="pres">
      <dgm:prSet presAssocID="{E518F132-97A4-4AAE-9906-4AD1830EFFE7}" presName="desBackupRightNorm" presStyleCnt="0"/>
      <dgm:spPr/>
    </dgm:pt>
    <dgm:pt modelId="{56C63164-253C-40CE-8415-DF374F96D8D2}" type="pres">
      <dgm:prSet presAssocID="{2EC6009C-08B4-484A-8902-4575EF103093}" presName="desSpace" presStyleCnt="0"/>
      <dgm:spPr/>
    </dgm:pt>
    <dgm:pt modelId="{293A9330-49F6-4882-B438-C19D2AAF6D4E}" type="pres">
      <dgm:prSet presAssocID="{34FA30F5-CCB3-47F0-87B5-10299F9BB5BF}" presName="desBackupLeftNorm" presStyleCnt="0"/>
      <dgm:spPr/>
    </dgm:pt>
    <dgm:pt modelId="{D5E4307A-2BB4-4290-85CF-3D89BAAB60A5}" type="pres">
      <dgm:prSet presAssocID="{34FA30F5-CCB3-47F0-87B5-10299F9BB5BF}" presName="desComposite" presStyleCnt="0"/>
      <dgm:spPr/>
    </dgm:pt>
    <dgm:pt modelId="{DE4F307A-4715-4810-846C-30F690F3E131}" type="pres">
      <dgm:prSet presAssocID="{34FA30F5-CCB3-47F0-87B5-10299F9BB5BF}" presName="desCircle" presStyleLbl="node1" presStyleIdx="2" presStyleCnt="10"/>
      <dgm:spPr/>
    </dgm:pt>
    <dgm:pt modelId="{386A9BDB-D345-43DF-A142-91C1686A1F66}" type="pres">
      <dgm:prSet presAssocID="{34FA30F5-CCB3-47F0-87B5-10299F9BB5BF}" presName="chTx" presStyleLbl="revTx" presStyleIdx="6" presStyleCnt="26"/>
      <dgm:spPr/>
    </dgm:pt>
    <dgm:pt modelId="{90605AFC-1E61-4314-A22E-72F6383108E5}" type="pres">
      <dgm:prSet presAssocID="{34FA30F5-CCB3-47F0-87B5-10299F9BB5BF}" presName="desTx" presStyleLbl="revTx" presStyleIdx="7" presStyleCnt="26">
        <dgm:presLayoutVars>
          <dgm:bulletEnabled val="1"/>
        </dgm:presLayoutVars>
      </dgm:prSet>
      <dgm:spPr/>
    </dgm:pt>
    <dgm:pt modelId="{60DC7CCE-9726-4D1C-B347-AECD3CE9F769}" type="pres">
      <dgm:prSet presAssocID="{34FA30F5-CCB3-47F0-87B5-10299F9BB5BF}" presName="desBackupRightNorm" presStyleCnt="0"/>
      <dgm:spPr/>
    </dgm:pt>
    <dgm:pt modelId="{37E3213E-73CD-4348-B254-F8F488B6E59A}" type="pres">
      <dgm:prSet presAssocID="{509E39F4-059D-445B-BC4F-3D589E767480}" presName="desSpace" presStyleCnt="0"/>
      <dgm:spPr/>
    </dgm:pt>
    <dgm:pt modelId="{9DC0A62A-486A-443B-BC21-04A93236447A}" type="pres">
      <dgm:prSet presAssocID="{4DD92DBC-693B-416E-AE3F-B002BB606518}" presName="parComposite" presStyleCnt="0"/>
      <dgm:spPr/>
    </dgm:pt>
    <dgm:pt modelId="{8ECD2877-5249-4023-BAB0-0F5164C470E7}" type="pres">
      <dgm:prSet presAssocID="{4DD92DBC-693B-416E-AE3F-B002BB606518}" presName="parBigCircle" presStyleLbl="node0" presStyleIdx="2" presStyleCnt="6"/>
      <dgm:spPr/>
    </dgm:pt>
    <dgm:pt modelId="{8D7B5618-6DE6-45F8-BDE5-D205E09EE429}" type="pres">
      <dgm:prSet presAssocID="{4DD92DBC-693B-416E-AE3F-B002BB606518}" presName="parTx" presStyleLbl="revTx" presStyleIdx="8" presStyleCnt="26"/>
      <dgm:spPr/>
    </dgm:pt>
    <dgm:pt modelId="{D2B9B4CE-7559-4F3E-9A2C-5D24CD869492}" type="pres">
      <dgm:prSet presAssocID="{4DD92DBC-693B-416E-AE3F-B002BB606518}" presName="bSpace" presStyleCnt="0"/>
      <dgm:spPr/>
    </dgm:pt>
    <dgm:pt modelId="{D562CB8C-54B6-40C0-9804-765E195BF0CD}" type="pres">
      <dgm:prSet presAssocID="{4DD92DBC-693B-416E-AE3F-B002BB606518}" presName="parBackupNorm" presStyleCnt="0"/>
      <dgm:spPr/>
    </dgm:pt>
    <dgm:pt modelId="{00E5355D-14BC-437D-961E-B8E001AFB652}" type="pres">
      <dgm:prSet presAssocID="{1B80FD4C-AD58-415C-94EF-5ACB2CD06FEC}" presName="parSpace" presStyleCnt="0"/>
      <dgm:spPr/>
    </dgm:pt>
    <dgm:pt modelId="{BECE763B-096F-4EC9-A778-FAB7910809C9}" type="pres">
      <dgm:prSet presAssocID="{64D46E55-E922-46AC-A7FB-6EE8F8E0A3B5}" presName="desBackupLeftNorm" presStyleCnt="0"/>
      <dgm:spPr/>
    </dgm:pt>
    <dgm:pt modelId="{0BCC78F6-6264-4CAB-A57D-6DBB2DE74678}" type="pres">
      <dgm:prSet presAssocID="{64D46E55-E922-46AC-A7FB-6EE8F8E0A3B5}" presName="desComposite" presStyleCnt="0"/>
      <dgm:spPr/>
    </dgm:pt>
    <dgm:pt modelId="{ED0B21F5-672F-4C36-A1CF-BF318FE47919}" type="pres">
      <dgm:prSet presAssocID="{64D46E55-E922-46AC-A7FB-6EE8F8E0A3B5}" presName="desCircle" presStyleLbl="node1" presStyleIdx="3" presStyleCnt="10"/>
      <dgm:spPr/>
    </dgm:pt>
    <dgm:pt modelId="{E10469CB-7937-4B80-B135-D817D221A687}" type="pres">
      <dgm:prSet presAssocID="{64D46E55-E922-46AC-A7FB-6EE8F8E0A3B5}" presName="chTx" presStyleLbl="revTx" presStyleIdx="9" presStyleCnt="26"/>
      <dgm:spPr/>
    </dgm:pt>
    <dgm:pt modelId="{AE27E5C6-A107-4C8C-AC25-1A353DE53754}" type="pres">
      <dgm:prSet presAssocID="{64D46E55-E922-46AC-A7FB-6EE8F8E0A3B5}" presName="desTx" presStyleLbl="revTx" presStyleIdx="10" presStyleCnt="26">
        <dgm:presLayoutVars>
          <dgm:bulletEnabled val="1"/>
        </dgm:presLayoutVars>
      </dgm:prSet>
      <dgm:spPr/>
    </dgm:pt>
    <dgm:pt modelId="{D25EBFEF-0110-41D0-B798-092D74ADB5D5}" type="pres">
      <dgm:prSet presAssocID="{64D46E55-E922-46AC-A7FB-6EE8F8E0A3B5}" presName="desBackupRightNorm" presStyleCnt="0"/>
      <dgm:spPr/>
    </dgm:pt>
    <dgm:pt modelId="{42F8459E-AF90-48B4-B137-3E3D4D00EF33}" type="pres">
      <dgm:prSet presAssocID="{6B680C56-0D22-4598-BD1B-AC7691D128AF}" presName="desSpace" presStyleCnt="0"/>
      <dgm:spPr/>
    </dgm:pt>
    <dgm:pt modelId="{44761E92-F1C9-404E-9836-B1342FDEB835}" type="pres">
      <dgm:prSet presAssocID="{264DD6A9-AA0F-419F-93E2-868B8551A63A}" presName="parComposite" presStyleCnt="0"/>
      <dgm:spPr/>
    </dgm:pt>
    <dgm:pt modelId="{734166AC-2F22-43C5-A047-6BD8B7605F73}" type="pres">
      <dgm:prSet presAssocID="{264DD6A9-AA0F-419F-93E2-868B8551A63A}" presName="parBigCircle" presStyleLbl="node0" presStyleIdx="3" presStyleCnt="6"/>
      <dgm:spPr/>
    </dgm:pt>
    <dgm:pt modelId="{A8DDF5BA-F8E8-4532-B257-48869B39CE3E}" type="pres">
      <dgm:prSet presAssocID="{264DD6A9-AA0F-419F-93E2-868B8551A63A}" presName="parTx" presStyleLbl="revTx" presStyleIdx="11" presStyleCnt="26"/>
      <dgm:spPr/>
    </dgm:pt>
    <dgm:pt modelId="{AEF5F76A-B832-4FE1-9666-6787D9EC6567}" type="pres">
      <dgm:prSet presAssocID="{264DD6A9-AA0F-419F-93E2-868B8551A63A}" presName="bSpace" presStyleCnt="0"/>
      <dgm:spPr/>
    </dgm:pt>
    <dgm:pt modelId="{5BDEF7AD-CB76-407D-AE21-55DA0210A983}" type="pres">
      <dgm:prSet presAssocID="{264DD6A9-AA0F-419F-93E2-868B8551A63A}" presName="parBackupNorm" presStyleCnt="0"/>
      <dgm:spPr/>
    </dgm:pt>
    <dgm:pt modelId="{226DBA45-1002-4D5B-9ACE-917293557D7E}" type="pres">
      <dgm:prSet presAssocID="{4A718AC6-5C46-4B33-A567-5D706A7A9E4E}" presName="parSpace" presStyleCnt="0"/>
      <dgm:spPr/>
    </dgm:pt>
    <dgm:pt modelId="{5DDF52E3-E94B-4EE0-B570-4F308AC4B980}" type="pres">
      <dgm:prSet presAssocID="{EF2B61C5-8B35-46F1-8B40-20BC3095A8D7}" presName="desBackupLeftNorm" presStyleCnt="0"/>
      <dgm:spPr/>
    </dgm:pt>
    <dgm:pt modelId="{3B2351E9-5578-496E-A882-3442FDB65219}" type="pres">
      <dgm:prSet presAssocID="{EF2B61C5-8B35-46F1-8B40-20BC3095A8D7}" presName="desComposite" presStyleCnt="0"/>
      <dgm:spPr/>
    </dgm:pt>
    <dgm:pt modelId="{F0F5B4E9-90A0-48F4-8B70-EA2E9D9BAE39}" type="pres">
      <dgm:prSet presAssocID="{EF2B61C5-8B35-46F1-8B40-20BC3095A8D7}" presName="desCircle" presStyleLbl="node1" presStyleIdx="4" presStyleCnt="10"/>
      <dgm:spPr/>
    </dgm:pt>
    <dgm:pt modelId="{B4A7642A-99AC-4464-BD66-263261463BAF}" type="pres">
      <dgm:prSet presAssocID="{EF2B61C5-8B35-46F1-8B40-20BC3095A8D7}" presName="chTx" presStyleLbl="revTx" presStyleIdx="12" presStyleCnt="26"/>
      <dgm:spPr/>
    </dgm:pt>
    <dgm:pt modelId="{DD24B35B-2045-4FA1-982E-281B3220EF53}" type="pres">
      <dgm:prSet presAssocID="{EF2B61C5-8B35-46F1-8B40-20BC3095A8D7}" presName="desTx" presStyleLbl="revTx" presStyleIdx="13" presStyleCnt="26">
        <dgm:presLayoutVars>
          <dgm:bulletEnabled val="1"/>
        </dgm:presLayoutVars>
      </dgm:prSet>
      <dgm:spPr/>
    </dgm:pt>
    <dgm:pt modelId="{370C5C42-DCB8-4067-B3AB-6815F77CFD51}" type="pres">
      <dgm:prSet presAssocID="{EF2B61C5-8B35-46F1-8B40-20BC3095A8D7}" presName="desBackupRightNorm" presStyleCnt="0"/>
      <dgm:spPr/>
    </dgm:pt>
    <dgm:pt modelId="{0CDCC75C-2D04-4FF3-9595-B5BBC7E51FB8}" type="pres">
      <dgm:prSet presAssocID="{03100F4F-FFB4-451F-99A6-0AFA62E5D1C0}" presName="desSpace" presStyleCnt="0"/>
      <dgm:spPr/>
    </dgm:pt>
    <dgm:pt modelId="{28B5FE5C-ECCC-4A7C-8918-8A2BE97F070E}" type="pres">
      <dgm:prSet presAssocID="{E160B2F3-F5B3-43F4-BEB9-05D446EA83F1}" presName="parComposite" presStyleCnt="0"/>
      <dgm:spPr/>
    </dgm:pt>
    <dgm:pt modelId="{9F7DA66C-EDB4-4B84-871C-70A639F2E866}" type="pres">
      <dgm:prSet presAssocID="{E160B2F3-F5B3-43F4-BEB9-05D446EA83F1}" presName="parBigCircle" presStyleLbl="node0" presStyleIdx="4" presStyleCnt="6"/>
      <dgm:spPr/>
    </dgm:pt>
    <dgm:pt modelId="{78057E5A-AB69-4336-9CF8-6D8C9026F79D}" type="pres">
      <dgm:prSet presAssocID="{E160B2F3-F5B3-43F4-BEB9-05D446EA83F1}" presName="parTx" presStyleLbl="revTx" presStyleIdx="14" presStyleCnt="26"/>
      <dgm:spPr/>
    </dgm:pt>
    <dgm:pt modelId="{453746EE-A55E-4A1B-9F43-F4B4DE396AAE}" type="pres">
      <dgm:prSet presAssocID="{E160B2F3-F5B3-43F4-BEB9-05D446EA83F1}" presName="bSpace" presStyleCnt="0"/>
      <dgm:spPr/>
    </dgm:pt>
    <dgm:pt modelId="{4690535D-94E7-46DB-9F0E-D0535A88285A}" type="pres">
      <dgm:prSet presAssocID="{E160B2F3-F5B3-43F4-BEB9-05D446EA83F1}" presName="parBackupNorm" presStyleCnt="0"/>
      <dgm:spPr/>
    </dgm:pt>
    <dgm:pt modelId="{9DFAA094-890D-4096-B563-7FBC844462BB}" type="pres">
      <dgm:prSet presAssocID="{4DB8CFE9-E18F-45A9-A7AA-8E3421265B86}" presName="parSpace" presStyleCnt="0"/>
      <dgm:spPr/>
    </dgm:pt>
    <dgm:pt modelId="{3303F11E-5F68-48E6-807A-FCA1BEEBCA9E}" type="pres">
      <dgm:prSet presAssocID="{AB49AB8E-E307-4211-8F7C-616DD8B70D22}" presName="desBackupLeftNorm" presStyleCnt="0"/>
      <dgm:spPr/>
    </dgm:pt>
    <dgm:pt modelId="{80B9B898-2179-4836-9402-C09260F0875C}" type="pres">
      <dgm:prSet presAssocID="{AB49AB8E-E307-4211-8F7C-616DD8B70D22}" presName="desComposite" presStyleCnt="0"/>
      <dgm:spPr/>
    </dgm:pt>
    <dgm:pt modelId="{9C197299-56AD-4B51-A6F0-7BE3A3D2244E}" type="pres">
      <dgm:prSet presAssocID="{AB49AB8E-E307-4211-8F7C-616DD8B70D22}" presName="desCircle" presStyleLbl="node1" presStyleIdx="5" presStyleCnt="10"/>
      <dgm:spPr/>
    </dgm:pt>
    <dgm:pt modelId="{5C5B174E-9091-4A22-82D3-A539C5BB42FE}" type="pres">
      <dgm:prSet presAssocID="{AB49AB8E-E307-4211-8F7C-616DD8B70D22}" presName="chTx" presStyleLbl="revTx" presStyleIdx="15" presStyleCnt="26"/>
      <dgm:spPr/>
    </dgm:pt>
    <dgm:pt modelId="{01A2A616-0784-4813-8ADC-5443230729D4}" type="pres">
      <dgm:prSet presAssocID="{AB49AB8E-E307-4211-8F7C-616DD8B70D22}" presName="desTx" presStyleLbl="revTx" presStyleIdx="16" presStyleCnt="26">
        <dgm:presLayoutVars>
          <dgm:bulletEnabled val="1"/>
        </dgm:presLayoutVars>
      </dgm:prSet>
      <dgm:spPr/>
    </dgm:pt>
    <dgm:pt modelId="{0089EA54-8BEB-490A-9430-C618F9BC7172}" type="pres">
      <dgm:prSet presAssocID="{AB49AB8E-E307-4211-8F7C-616DD8B70D22}" presName="desBackupRightNorm" presStyleCnt="0"/>
      <dgm:spPr/>
    </dgm:pt>
    <dgm:pt modelId="{CABD1B0D-44CD-4F6E-BBF1-0FBA11D07AA5}" type="pres">
      <dgm:prSet presAssocID="{D58716A9-73B5-47C4-BA43-6C7F1EDBCC29}" presName="desSpace" presStyleCnt="0"/>
      <dgm:spPr/>
    </dgm:pt>
    <dgm:pt modelId="{DD6C8A76-195C-4358-8239-69D69B814EC0}" type="pres">
      <dgm:prSet presAssocID="{88759408-E1D5-458E-8844-29F1659B4B4A}" presName="desBackupLeftNorm" presStyleCnt="0"/>
      <dgm:spPr/>
    </dgm:pt>
    <dgm:pt modelId="{2A741663-D2AF-45B2-B6C3-F0DB532DE883}" type="pres">
      <dgm:prSet presAssocID="{88759408-E1D5-458E-8844-29F1659B4B4A}" presName="desComposite" presStyleCnt="0"/>
      <dgm:spPr/>
    </dgm:pt>
    <dgm:pt modelId="{C4140DB6-B129-414D-AEF0-C3E48287861D}" type="pres">
      <dgm:prSet presAssocID="{88759408-E1D5-458E-8844-29F1659B4B4A}" presName="desCircle" presStyleLbl="node1" presStyleIdx="6" presStyleCnt="10"/>
      <dgm:spPr/>
    </dgm:pt>
    <dgm:pt modelId="{41406B6D-E699-4737-9FDF-40095AC90C44}" type="pres">
      <dgm:prSet presAssocID="{88759408-E1D5-458E-8844-29F1659B4B4A}" presName="chTx" presStyleLbl="revTx" presStyleIdx="17" presStyleCnt="26"/>
      <dgm:spPr/>
    </dgm:pt>
    <dgm:pt modelId="{B4C708C7-CE8E-43DA-8AF9-D75A82A9A192}" type="pres">
      <dgm:prSet presAssocID="{88759408-E1D5-458E-8844-29F1659B4B4A}" presName="desTx" presStyleLbl="revTx" presStyleIdx="18" presStyleCnt="26">
        <dgm:presLayoutVars>
          <dgm:bulletEnabled val="1"/>
        </dgm:presLayoutVars>
      </dgm:prSet>
      <dgm:spPr/>
    </dgm:pt>
    <dgm:pt modelId="{EDCC1C0D-8A56-463E-A973-000394A4DC14}" type="pres">
      <dgm:prSet presAssocID="{88759408-E1D5-458E-8844-29F1659B4B4A}" presName="desBackupRightNorm" presStyleCnt="0"/>
      <dgm:spPr/>
    </dgm:pt>
    <dgm:pt modelId="{37F24463-173D-4CAD-A560-18684006D94F}" type="pres">
      <dgm:prSet presAssocID="{CCDF56CA-FB76-4A96-91E9-8DF8BF9949B9}" presName="desSpace" presStyleCnt="0"/>
      <dgm:spPr/>
    </dgm:pt>
    <dgm:pt modelId="{4872C006-01D2-4B47-B157-BFB7A3D90625}" type="pres">
      <dgm:prSet presAssocID="{02AAD861-6C21-4D89-B3F1-3AA7F2F8EB21}" presName="desBackupLeftNorm" presStyleCnt="0"/>
      <dgm:spPr/>
    </dgm:pt>
    <dgm:pt modelId="{FE55B38C-DAFA-4459-B5E2-43A3EF91B4ED}" type="pres">
      <dgm:prSet presAssocID="{02AAD861-6C21-4D89-B3F1-3AA7F2F8EB21}" presName="desComposite" presStyleCnt="0"/>
      <dgm:spPr/>
    </dgm:pt>
    <dgm:pt modelId="{003F3177-BB44-42F3-A27F-5AD3C4BF633E}" type="pres">
      <dgm:prSet presAssocID="{02AAD861-6C21-4D89-B3F1-3AA7F2F8EB21}" presName="desCircle" presStyleLbl="node1" presStyleIdx="7" presStyleCnt="10"/>
      <dgm:spPr/>
    </dgm:pt>
    <dgm:pt modelId="{8749457A-D429-4A5E-B0BC-241D66D47B95}" type="pres">
      <dgm:prSet presAssocID="{02AAD861-6C21-4D89-B3F1-3AA7F2F8EB21}" presName="chTx" presStyleLbl="revTx" presStyleIdx="19" presStyleCnt="26"/>
      <dgm:spPr/>
    </dgm:pt>
    <dgm:pt modelId="{B79A04B6-43A1-401A-86F5-4BDC78C523F4}" type="pres">
      <dgm:prSet presAssocID="{02AAD861-6C21-4D89-B3F1-3AA7F2F8EB21}" presName="desTx" presStyleLbl="revTx" presStyleIdx="20" presStyleCnt="26">
        <dgm:presLayoutVars>
          <dgm:bulletEnabled val="1"/>
        </dgm:presLayoutVars>
      </dgm:prSet>
      <dgm:spPr/>
    </dgm:pt>
    <dgm:pt modelId="{11DE0848-83CB-414D-A8C5-9949C69465D6}" type="pres">
      <dgm:prSet presAssocID="{02AAD861-6C21-4D89-B3F1-3AA7F2F8EB21}" presName="desBackupRightNorm" presStyleCnt="0"/>
      <dgm:spPr/>
    </dgm:pt>
    <dgm:pt modelId="{3013E6BE-AA66-4F2B-903A-C2C79244461F}" type="pres">
      <dgm:prSet presAssocID="{E301452F-3776-4A40-B781-0F47C22D4FBD}" presName="desSpace" presStyleCnt="0"/>
      <dgm:spPr/>
    </dgm:pt>
    <dgm:pt modelId="{FEB844A4-FF31-4F6B-A690-B4F58C41CD6D}" type="pres">
      <dgm:prSet presAssocID="{68531079-8FCC-4B70-B3B5-5895531B1A55}" presName="parComposite" presStyleCnt="0"/>
      <dgm:spPr/>
    </dgm:pt>
    <dgm:pt modelId="{BF2433FF-33CA-4D17-B106-273E657911D8}" type="pres">
      <dgm:prSet presAssocID="{68531079-8FCC-4B70-B3B5-5895531B1A55}" presName="parBigCircle" presStyleLbl="node0" presStyleIdx="5" presStyleCnt="6"/>
      <dgm:spPr/>
    </dgm:pt>
    <dgm:pt modelId="{A27A97D7-AD9E-4D27-ADAA-D1BAD83A9AFE}" type="pres">
      <dgm:prSet presAssocID="{68531079-8FCC-4B70-B3B5-5895531B1A55}" presName="parTx" presStyleLbl="revTx" presStyleIdx="21" presStyleCnt="26"/>
      <dgm:spPr/>
    </dgm:pt>
    <dgm:pt modelId="{B39215D1-4C59-4E48-B724-B3582FC8CBE6}" type="pres">
      <dgm:prSet presAssocID="{68531079-8FCC-4B70-B3B5-5895531B1A55}" presName="bSpace" presStyleCnt="0"/>
      <dgm:spPr/>
    </dgm:pt>
    <dgm:pt modelId="{791608F1-95E8-440C-9711-1FAA69DBCA4D}" type="pres">
      <dgm:prSet presAssocID="{68531079-8FCC-4B70-B3B5-5895531B1A55}" presName="parBackupNorm" presStyleCnt="0"/>
      <dgm:spPr/>
    </dgm:pt>
    <dgm:pt modelId="{D877C5FB-7462-4AAB-9433-F1C6AA2BF1EE}" type="pres">
      <dgm:prSet presAssocID="{E5DB0718-A1BC-475B-99B1-16970DFE9EE1}" presName="parSpace" presStyleCnt="0"/>
      <dgm:spPr/>
    </dgm:pt>
    <dgm:pt modelId="{04FFEB7A-3BF5-44B4-86E3-BC5DD83D09AF}" type="pres">
      <dgm:prSet presAssocID="{63DBD191-E8ED-4323-8316-DFFA8F5CAFEB}" presName="desBackupLeftNorm" presStyleCnt="0"/>
      <dgm:spPr/>
    </dgm:pt>
    <dgm:pt modelId="{9EB50342-D9C7-4383-80DE-2E32F031287E}" type="pres">
      <dgm:prSet presAssocID="{63DBD191-E8ED-4323-8316-DFFA8F5CAFEB}" presName="desComposite" presStyleCnt="0"/>
      <dgm:spPr/>
    </dgm:pt>
    <dgm:pt modelId="{621F9B43-0563-408E-AA73-25E91B795E2B}" type="pres">
      <dgm:prSet presAssocID="{63DBD191-E8ED-4323-8316-DFFA8F5CAFEB}" presName="desCircle" presStyleLbl="node1" presStyleIdx="8" presStyleCnt="10"/>
      <dgm:spPr/>
    </dgm:pt>
    <dgm:pt modelId="{F9A18352-0BB5-4B98-8B26-B343F5F1F3E6}" type="pres">
      <dgm:prSet presAssocID="{63DBD191-E8ED-4323-8316-DFFA8F5CAFEB}" presName="chTx" presStyleLbl="revTx" presStyleIdx="22" presStyleCnt="26"/>
      <dgm:spPr/>
    </dgm:pt>
    <dgm:pt modelId="{07D18F0C-8292-4C64-AD5F-608AF03BD5BA}" type="pres">
      <dgm:prSet presAssocID="{63DBD191-E8ED-4323-8316-DFFA8F5CAFEB}" presName="desTx" presStyleLbl="revTx" presStyleIdx="23" presStyleCnt="26">
        <dgm:presLayoutVars>
          <dgm:bulletEnabled val="1"/>
        </dgm:presLayoutVars>
      </dgm:prSet>
      <dgm:spPr/>
    </dgm:pt>
    <dgm:pt modelId="{4BB71083-932E-42B1-B5F1-0A4DFE0621E8}" type="pres">
      <dgm:prSet presAssocID="{63DBD191-E8ED-4323-8316-DFFA8F5CAFEB}" presName="desBackupRightNorm" presStyleCnt="0"/>
      <dgm:spPr/>
    </dgm:pt>
    <dgm:pt modelId="{0368C09E-DCD4-466D-840F-54AF83B55295}" type="pres">
      <dgm:prSet presAssocID="{F02C11D9-AA6B-4A06-9815-0F5E449F28D2}" presName="desSpace" presStyleCnt="0"/>
      <dgm:spPr/>
    </dgm:pt>
    <dgm:pt modelId="{DAE48DEC-1FC5-4286-8EFC-FBD37860B230}" type="pres">
      <dgm:prSet presAssocID="{EBE30416-E46D-4F38-8BDB-8A9399552D70}" presName="desBackupLeftNorm" presStyleCnt="0"/>
      <dgm:spPr/>
    </dgm:pt>
    <dgm:pt modelId="{56C74449-0707-430A-94B6-C5282B5F9CA6}" type="pres">
      <dgm:prSet presAssocID="{EBE30416-E46D-4F38-8BDB-8A9399552D70}" presName="desComposite" presStyleCnt="0"/>
      <dgm:spPr/>
    </dgm:pt>
    <dgm:pt modelId="{786B4137-A9E0-4EB4-89E3-39DEB526DFE9}" type="pres">
      <dgm:prSet presAssocID="{EBE30416-E46D-4F38-8BDB-8A9399552D70}" presName="desCircle" presStyleLbl="node1" presStyleIdx="9" presStyleCnt="10"/>
      <dgm:spPr/>
    </dgm:pt>
    <dgm:pt modelId="{2B6CAAA4-8264-47A1-9E6F-2C4912C5045E}" type="pres">
      <dgm:prSet presAssocID="{EBE30416-E46D-4F38-8BDB-8A9399552D70}" presName="chTx" presStyleLbl="revTx" presStyleIdx="24" presStyleCnt="26"/>
      <dgm:spPr/>
    </dgm:pt>
    <dgm:pt modelId="{CFC05C57-EB0C-4F78-B9BE-9EBF504940F9}" type="pres">
      <dgm:prSet presAssocID="{EBE30416-E46D-4F38-8BDB-8A9399552D70}" presName="desTx" presStyleLbl="revTx" presStyleIdx="25" presStyleCnt="26">
        <dgm:presLayoutVars>
          <dgm:bulletEnabled val="1"/>
        </dgm:presLayoutVars>
      </dgm:prSet>
      <dgm:spPr/>
    </dgm:pt>
    <dgm:pt modelId="{441228A3-487A-40C9-A212-07226F234B56}" type="pres">
      <dgm:prSet presAssocID="{EBE30416-E46D-4F38-8BDB-8A9399552D70}" presName="desBackupRightNorm" presStyleCnt="0"/>
      <dgm:spPr/>
    </dgm:pt>
    <dgm:pt modelId="{0EED6697-B871-4D37-BAB8-7BEEE0455AF8}" type="pres">
      <dgm:prSet presAssocID="{04BF08B7-5CA4-42D7-B8D8-13816EC37F30}" presName="desSpace" presStyleCnt="0"/>
      <dgm:spPr/>
    </dgm:pt>
  </dgm:ptLst>
  <dgm:cxnLst>
    <dgm:cxn modelId="{0A7A5500-9849-42A0-8039-F002E55209B5}" type="presOf" srcId="{02AAD861-6C21-4D89-B3F1-3AA7F2F8EB21}" destId="{8749457A-D429-4A5E-B0BC-241D66D47B95}" srcOrd="0" destOrd="0" presId="urn:microsoft.com/office/officeart/2008/layout/CircleAccentTimeline"/>
    <dgm:cxn modelId="{255AEB07-D2EB-4B32-B337-8210CFAE43E0}" srcId="{68531079-8FCC-4B70-B3B5-5895531B1A55}" destId="{63DBD191-E8ED-4323-8316-DFFA8F5CAFEB}" srcOrd="0" destOrd="0" parTransId="{9688B448-432C-46B0-ADDA-9948101C077D}" sibTransId="{F02C11D9-AA6B-4A06-9815-0F5E449F28D2}"/>
    <dgm:cxn modelId="{0FD31215-A01B-4DB9-B656-780E32BDC6E6}" srcId="{3B1E4F93-9E1E-4532-9BD3-A3E65FD15345}" destId="{E160B2F3-F5B3-43F4-BEB9-05D446EA83F1}" srcOrd="4" destOrd="0" parTransId="{6AF65C39-0ECA-40B4-88D5-110A0BDB2000}" sibTransId="{4DB8CFE9-E18F-45A9-A7AA-8E3421265B86}"/>
    <dgm:cxn modelId="{3523DD1E-8742-45FB-86F5-10ADBD3E1940}" srcId="{3B1E4F93-9E1E-4532-9BD3-A3E65FD15345}" destId="{68531079-8FCC-4B70-B3B5-5895531B1A55}" srcOrd="5" destOrd="0" parTransId="{F4393F73-65BB-4A29-B909-51619EF6D67F}" sibTransId="{E5DB0718-A1BC-475B-99B1-16970DFE9EE1}"/>
    <dgm:cxn modelId="{C7B54924-8099-4965-BA5D-7DFE8A1BE78E}" srcId="{3B1E4F93-9E1E-4532-9BD3-A3E65FD15345}" destId="{4DD92DBC-693B-416E-AE3F-B002BB606518}" srcOrd="2" destOrd="0" parTransId="{F7F4B5CA-DE8C-48C2-9993-D920EFB31F70}" sibTransId="{1B80FD4C-AD58-415C-94EF-5ACB2CD06FEC}"/>
    <dgm:cxn modelId="{B83EF728-F932-48B0-A409-BDF344DD0CDA}" type="presOf" srcId="{008D4180-9C7A-481E-A0DD-487C9970B9B2}" destId="{384FC791-A9CD-471A-94AF-D4CE25C78E76}" srcOrd="0" destOrd="0" presId="urn:microsoft.com/office/officeart/2008/layout/CircleAccentTimeline"/>
    <dgm:cxn modelId="{492E2B3E-DE72-406F-B41A-5A5567A6E460}" type="presOf" srcId="{4DD92DBC-693B-416E-AE3F-B002BB606518}" destId="{8D7B5618-6DE6-45F8-BDE5-D205E09EE429}" srcOrd="0" destOrd="0" presId="urn:microsoft.com/office/officeart/2008/layout/CircleAccentTimeline"/>
    <dgm:cxn modelId="{677F9745-1C8D-4ABB-9D0F-27DD73DF205E}" srcId="{3B1E4F93-9E1E-4532-9BD3-A3E65FD15345}" destId="{80224B27-7782-4585-94CA-941203C2A7EE}" srcOrd="1" destOrd="0" parTransId="{D82183FA-7C74-426A-B473-2541D93259D8}" sibTransId="{2E3E9E73-0F0D-4E1F-AA5B-0E33E3028423}"/>
    <dgm:cxn modelId="{E1B47549-B7F8-4858-8391-8C9421FED34F}" srcId="{264DD6A9-AA0F-419F-93E2-868B8551A63A}" destId="{EF2B61C5-8B35-46F1-8B40-20BC3095A8D7}" srcOrd="0" destOrd="0" parTransId="{FC96D6A2-8A3C-4ABB-803B-EC792F6B6097}" sibTransId="{03100F4F-FFB4-451F-99A6-0AFA62E5D1C0}"/>
    <dgm:cxn modelId="{2902EC6C-4594-4A3D-B213-AAEAB78AAB22}" srcId="{68531079-8FCC-4B70-B3B5-5895531B1A55}" destId="{EBE30416-E46D-4F38-8BDB-8A9399552D70}" srcOrd="1" destOrd="0" parTransId="{353051D3-A0EB-41EA-842C-172CFEAF6415}" sibTransId="{04BF08B7-5CA4-42D7-B8D8-13816EC37F30}"/>
    <dgm:cxn modelId="{D8B63B4E-165E-4B63-A00A-9429F0E067B0}" srcId="{E160B2F3-F5B3-43F4-BEB9-05D446EA83F1}" destId="{88759408-E1D5-458E-8844-29F1659B4B4A}" srcOrd="1" destOrd="0" parTransId="{0B8AB717-6E6D-4379-8CF3-5916A0575D49}" sibTransId="{CCDF56CA-FB76-4A96-91E9-8DF8BF9949B9}"/>
    <dgm:cxn modelId="{F9CF2B6F-C612-410A-B847-4F5A8D050388}" type="presOf" srcId="{64D46E55-E922-46AC-A7FB-6EE8F8E0A3B5}" destId="{E10469CB-7937-4B80-B135-D817D221A687}" srcOrd="0" destOrd="0" presId="urn:microsoft.com/office/officeart/2008/layout/CircleAccentTimeline"/>
    <dgm:cxn modelId="{F5973B70-8D86-49C5-A89E-DDC0AF323D8A}" srcId="{80224B27-7782-4585-94CA-941203C2A7EE}" destId="{E518F132-97A4-4AAE-9906-4AD1830EFFE7}" srcOrd="0" destOrd="0" parTransId="{23D555A5-585E-4AF6-AB5A-C55E86BD2268}" sibTransId="{2EC6009C-08B4-484A-8902-4575EF103093}"/>
    <dgm:cxn modelId="{A7C64C53-3134-47FC-A8D7-894CDD70D1BF}" type="presOf" srcId="{EF2B61C5-8B35-46F1-8B40-20BC3095A8D7}" destId="{B4A7642A-99AC-4464-BD66-263261463BAF}" srcOrd="0" destOrd="0" presId="urn:microsoft.com/office/officeart/2008/layout/CircleAccentTimeline"/>
    <dgm:cxn modelId="{6CA83378-39D7-4749-8B1A-E435158FA688}" type="presOf" srcId="{E160B2F3-F5B3-43F4-BEB9-05D446EA83F1}" destId="{78057E5A-AB69-4336-9CF8-6D8C9026F79D}" srcOrd="0" destOrd="0" presId="urn:microsoft.com/office/officeart/2008/layout/CircleAccentTimeline"/>
    <dgm:cxn modelId="{A6D7387B-7155-4DA6-84F5-A8394A7E0ABF}" type="presOf" srcId="{AB49AB8E-E307-4211-8F7C-616DD8B70D22}" destId="{5C5B174E-9091-4A22-82D3-A539C5BB42FE}" srcOrd="0" destOrd="0" presId="urn:microsoft.com/office/officeart/2008/layout/CircleAccentTimeline"/>
    <dgm:cxn modelId="{52A3C77B-D3DB-4CFE-8C4B-49287848D8DE}" type="presOf" srcId="{3B1E4F93-9E1E-4532-9BD3-A3E65FD15345}" destId="{6EB0F29D-2A28-4C5D-BC4C-8B817A527673}" srcOrd="0" destOrd="0" presId="urn:microsoft.com/office/officeart/2008/layout/CircleAccentTimeline"/>
    <dgm:cxn modelId="{1BB4DA7D-029E-4113-ADDF-35E601708AB5}" srcId="{4DD92DBC-693B-416E-AE3F-B002BB606518}" destId="{64D46E55-E922-46AC-A7FB-6EE8F8E0A3B5}" srcOrd="0" destOrd="0" parTransId="{F0332A82-706C-4994-9833-6703480710A4}" sibTransId="{6B680C56-0D22-4598-BD1B-AC7691D128AF}"/>
    <dgm:cxn modelId="{10806582-CEC0-4792-9A2E-66EBCE12B691}" srcId="{80224B27-7782-4585-94CA-941203C2A7EE}" destId="{34FA30F5-CCB3-47F0-87B5-10299F9BB5BF}" srcOrd="1" destOrd="0" parTransId="{883491C8-926C-49F6-8CF1-0C891EB5F2DC}" sibTransId="{509E39F4-059D-445B-BC4F-3D589E767480}"/>
    <dgm:cxn modelId="{91AE1484-5B49-4DAF-9271-D7A1B486E0D9}" srcId="{3B1E4F93-9E1E-4532-9BD3-A3E65FD15345}" destId="{264DD6A9-AA0F-419F-93E2-868B8551A63A}" srcOrd="3" destOrd="0" parTransId="{F578D538-EFDF-4C49-8D5F-64145867DFA6}" sibTransId="{4A718AC6-5C46-4B33-A567-5D706A7A9E4E}"/>
    <dgm:cxn modelId="{B268E687-58E2-4C2F-81CB-4DC7BA33A9C0}" type="presOf" srcId="{88759408-E1D5-458E-8844-29F1659B4B4A}" destId="{41406B6D-E699-4737-9FDF-40095AC90C44}" srcOrd="0" destOrd="0" presId="urn:microsoft.com/office/officeart/2008/layout/CircleAccentTimeline"/>
    <dgm:cxn modelId="{1FE72C8B-8B42-4FC1-97C3-65787C1AF382}" type="presOf" srcId="{EBE30416-E46D-4F38-8BDB-8A9399552D70}" destId="{2B6CAAA4-8264-47A1-9E6F-2C4912C5045E}" srcOrd="0" destOrd="0" presId="urn:microsoft.com/office/officeart/2008/layout/CircleAccentTimeline"/>
    <dgm:cxn modelId="{742B6B8E-CBEC-48C5-8147-1E9503F40632}" type="presOf" srcId="{68531079-8FCC-4B70-B3B5-5895531B1A55}" destId="{A27A97D7-AD9E-4D27-ADAA-D1BAD83A9AFE}" srcOrd="0" destOrd="0" presId="urn:microsoft.com/office/officeart/2008/layout/CircleAccentTimeline"/>
    <dgm:cxn modelId="{9B7729A9-97AB-48FE-BE42-064D2F188A1A}" srcId="{3B1E4F93-9E1E-4532-9BD3-A3E65FD15345}" destId="{008D4180-9C7A-481E-A0DD-487C9970B9B2}" srcOrd="0" destOrd="0" parTransId="{B2B9B00F-2208-4523-B69F-26721AC0C3E7}" sibTransId="{50BE2472-7F78-4744-8BC0-0ABD3060DBCF}"/>
    <dgm:cxn modelId="{99A2C2AA-47A4-4393-9AF1-5522E2EC02CD}" type="presOf" srcId="{264DD6A9-AA0F-419F-93E2-868B8551A63A}" destId="{A8DDF5BA-F8E8-4532-B257-48869B39CE3E}" srcOrd="0" destOrd="0" presId="urn:microsoft.com/office/officeart/2008/layout/CircleAccentTimeline"/>
    <dgm:cxn modelId="{C715F3CB-FFA1-479F-A444-A17C330B707E}" type="presOf" srcId="{80224B27-7782-4585-94CA-941203C2A7EE}" destId="{1B3179ED-E016-44AF-AAEF-DF5198B31EBA}" srcOrd="0" destOrd="0" presId="urn:microsoft.com/office/officeart/2008/layout/CircleAccentTimeline"/>
    <dgm:cxn modelId="{D561E3D2-4EFB-4091-A06B-7A8F40EB4533}" type="presOf" srcId="{34FA30F5-CCB3-47F0-87B5-10299F9BB5BF}" destId="{386A9BDB-D345-43DF-A142-91C1686A1F66}" srcOrd="0" destOrd="0" presId="urn:microsoft.com/office/officeart/2008/layout/CircleAccentTimeline"/>
    <dgm:cxn modelId="{417F85D5-59F9-4957-8FAD-7F38A053B12E}" type="presOf" srcId="{5F7034B7-7387-4968-96CB-D4C3A1120B9C}" destId="{8C256217-4C6B-48BA-B47E-368BEB3E2BFC}" srcOrd="0" destOrd="0" presId="urn:microsoft.com/office/officeart/2008/layout/CircleAccentTimeline"/>
    <dgm:cxn modelId="{4473F5DC-FD3A-44B4-8C55-80870F9B99F2}" srcId="{008D4180-9C7A-481E-A0DD-487C9970B9B2}" destId="{5F7034B7-7387-4968-96CB-D4C3A1120B9C}" srcOrd="0" destOrd="0" parTransId="{9FB10544-ABEC-43B0-8073-D3152461C6DB}" sibTransId="{FF986976-8E16-45C2-9AB2-2F81AB7315EB}"/>
    <dgm:cxn modelId="{E1DD7ADF-B245-4572-AB1E-DBC3D50C7D70}" srcId="{E160B2F3-F5B3-43F4-BEB9-05D446EA83F1}" destId="{AB49AB8E-E307-4211-8F7C-616DD8B70D22}" srcOrd="0" destOrd="0" parTransId="{1BA43A15-0AFA-4C94-B28B-62277B4E92CC}" sibTransId="{D58716A9-73B5-47C4-BA43-6C7F1EDBCC29}"/>
    <dgm:cxn modelId="{4D46EFDF-1C98-47E7-B428-7D43462915D3}" type="presOf" srcId="{63DBD191-E8ED-4323-8316-DFFA8F5CAFEB}" destId="{F9A18352-0BB5-4B98-8B26-B343F5F1F3E6}" srcOrd="0" destOrd="0" presId="urn:microsoft.com/office/officeart/2008/layout/CircleAccentTimeline"/>
    <dgm:cxn modelId="{7EC5A9E3-483A-4BAE-B552-E2CC78F807C9}" srcId="{E160B2F3-F5B3-43F4-BEB9-05D446EA83F1}" destId="{02AAD861-6C21-4D89-B3F1-3AA7F2F8EB21}" srcOrd="2" destOrd="0" parTransId="{7EA5B58B-F7E7-4153-9F64-7B3E8153C1AB}" sibTransId="{E301452F-3776-4A40-B781-0F47C22D4FBD}"/>
    <dgm:cxn modelId="{E1B99EE9-145D-45BE-8762-8790117D9943}" type="presOf" srcId="{E518F132-97A4-4AAE-9906-4AD1830EFFE7}" destId="{BB721737-0140-43B2-A621-62B38B548AFA}" srcOrd="0" destOrd="0" presId="urn:microsoft.com/office/officeart/2008/layout/CircleAccentTimeline"/>
    <dgm:cxn modelId="{F24E7804-B60E-4F57-8F71-26CCA6180452}" type="presParOf" srcId="{6EB0F29D-2A28-4C5D-BC4C-8B817A527673}" destId="{2923A659-E356-4997-A3D5-86F219E69650}" srcOrd="0" destOrd="0" presId="urn:microsoft.com/office/officeart/2008/layout/CircleAccentTimeline"/>
    <dgm:cxn modelId="{DD63C12E-8D0B-40BA-B472-E9AFD17D6D27}" type="presParOf" srcId="{2923A659-E356-4997-A3D5-86F219E69650}" destId="{013B9B54-E83B-45AD-BF62-05E5DF7993A7}" srcOrd="0" destOrd="0" presId="urn:microsoft.com/office/officeart/2008/layout/CircleAccentTimeline"/>
    <dgm:cxn modelId="{1185CC66-2BA8-4F59-8B0C-7A67EB43B7BC}" type="presParOf" srcId="{2923A659-E356-4997-A3D5-86F219E69650}" destId="{384FC791-A9CD-471A-94AF-D4CE25C78E76}" srcOrd="1" destOrd="0" presId="urn:microsoft.com/office/officeart/2008/layout/CircleAccentTimeline"/>
    <dgm:cxn modelId="{8A332268-5E6B-4C95-9BED-FB1A2881C053}" type="presParOf" srcId="{2923A659-E356-4997-A3D5-86F219E69650}" destId="{21EC5FFC-E4D4-447E-9EF9-2663CA61C7D2}" srcOrd="2" destOrd="0" presId="urn:microsoft.com/office/officeart/2008/layout/CircleAccentTimeline"/>
    <dgm:cxn modelId="{E59BFC96-CBE9-4C40-836F-23BBC2F2C606}" type="presParOf" srcId="{6EB0F29D-2A28-4C5D-BC4C-8B817A527673}" destId="{5D754843-E85B-4213-B9FB-7BB8DF507300}" srcOrd="1" destOrd="0" presId="urn:microsoft.com/office/officeart/2008/layout/CircleAccentTimeline"/>
    <dgm:cxn modelId="{F87CBBCD-D00F-48A5-A76B-BB17CF48D9C1}" type="presParOf" srcId="{6EB0F29D-2A28-4C5D-BC4C-8B817A527673}" destId="{1B413C00-D50A-4B51-B5A8-6C8A747AAD7E}" srcOrd="2" destOrd="0" presId="urn:microsoft.com/office/officeart/2008/layout/CircleAccentTimeline"/>
    <dgm:cxn modelId="{019163FD-5F63-41A0-ADBE-723A9872C810}" type="presParOf" srcId="{6EB0F29D-2A28-4C5D-BC4C-8B817A527673}" destId="{70722255-AD78-43DB-B960-447F8635D20E}" srcOrd="3" destOrd="0" presId="urn:microsoft.com/office/officeart/2008/layout/CircleAccentTimeline"/>
    <dgm:cxn modelId="{466A690F-5ECC-46CF-A240-AF1F51559D7A}" type="presParOf" srcId="{6EB0F29D-2A28-4C5D-BC4C-8B817A527673}" destId="{195BCE23-6D88-4A39-9297-CC63EBED66C3}" srcOrd="4" destOrd="0" presId="urn:microsoft.com/office/officeart/2008/layout/CircleAccentTimeline"/>
    <dgm:cxn modelId="{60904665-DB8E-47C7-9E4F-BE5E3027D425}" type="presParOf" srcId="{195BCE23-6D88-4A39-9297-CC63EBED66C3}" destId="{2F786477-C3F0-4AE8-B9F7-D24CE8AF5C73}" srcOrd="0" destOrd="0" presId="urn:microsoft.com/office/officeart/2008/layout/CircleAccentTimeline"/>
    <dgm:cxn modelId="{63E0792D-7A46-4484-BF60-D8A591A421C5}" type="presParOf" srcId="{195BCE23-6D88-4A39-9297-CC63EBED66C3}" destId="{8C256217-4C6B-48BA-B47E-368BEB3E2BFC}" srcOrd="1" destOrd="0" presId="urn:microsoft.com/office/officeart/2008/layout/CircleAccentTimeline"/>
    <dgm:cxn modelId="{C5294DF3-FDB4-42A0-AFD9-C63D48144D26}" type="presParOf" srcId="{195BCE23-6D88-4A39-9297-CC63EBED66C3}" destId="{0C6D9B2C-7B03-4E98-A788-87AB52ABE897}" srcOrd="2" destOrd="0" presId="urn:microsoft.com/office/officeart/2008/layout/CircleAccentTimeline"/>
    <dgm:cxn modelId="{63D4A7FF-84BF-4202-85C0-98F96534C29D}" type="presParOf" srcId="{6EB0F29D-2A28-4C5D-BC4C-8B817A527673}" destId="{C5959F22-0AE4-4F13-9DC2-8841271DD1B7}" srcOrd="5" destOrd="0" presId="urn:microsoft.com/office/officeart/2008/layout/CircleAccentTimeline"/>
    <dgm:cxn modelId="{27BC5C07-CE44-41C4-8494-2AA2885E7536}" type="presParOf" srcId="{6EB0F29D-2A28-4C5D-BC4C-8B817A527673}" destId="{49182B1A-D56F-4108-92AD-CC839B2E2C72}" srcOrd="6" destOrd="0" presId="urn:microsoft.com/office/officeart/2008/layout/CircleAccentTimeline"/>
    <dgm:cxn modelId="{CA23B4F9-71A5-466E-A19C-DB60176012F3}" type="presParOf" srcId="{6EB0F29D-2A28-4C5D-BC4C-8B817A527673}" destId="{9FAE6253-C5EA-4215-AF43-F3420A48C2F7}" srcOrd="7" destOrd="0" presId="urn:microsoft.com/office/officeart/2008/layout/CircleAccentTimeline"/>
    <dgm:cxn modelId="{134FE984-F3AF-4449-9914-87101ACE9FFA}" type="presParOf" srcId="{9FAE6253-C5EA-4215-AF43-F3420A48C2F7}" destId="{78446A6C-7BAB-4DA7-B11C-438E09DEEFF6}" srcOrd="0" destOrd="0" presId="urn:microsoft.com/office/officeart/2008/layout/CircleAccentTimeline"/>
    <dgm:cxn modelId="{80F9142E-2F1E-4428-882A-94C50185D3B2}" type="presParOf" srcId="{9FAE6253-C5EA-4215-AF43-F3420A48C2F7}" destId="{1B3179ED-E016-44AF-AAEF-DF5198B31EBA}" srcOrd="1" destOrd="0" presId="urn:microsoft.com/office/officeart/2008/layout/CircleAccentTimeline"/>
    <dgm:cxn modelId="{FA825099-DEB1-4368-BD34-5A4BAC77DFE0}" type="presParOf" srcId="{9FAE6253-C5EA-4215-AF43-F3420A48C2F7}" destId="{2E22049F-356A-4CC5-86FF-8F5F8B7A26D9}" srcOrd="2" destOrd="0" presId="urn:microsoft.com/office/officeart/2008/layout/CircleAccentTimeline"/>
    <dgm:cxn modelId="{3E0032C4-812A-47DD-9126-328ABC8CF882}" type="presParOf" srcId="{6EB0F29D-2A28-4C5D-BC4C-8B817A527673}" destId="{10A51564-889B-4ECF-9D53-CAA5C6EDB91E}" srcOrd="8" destOrd="0" presId="urn:microsoft.com/office/officeart/2008/layout/CircleAccentTimeline"/>
    <dgm:cxn modelId="{2B45BC40-E88E-4DC3-956C-F3F0A65BDD0D}" type="presParOf" srcId="{6EB0F29D-2A28-4C5D-BC4C-8B817A527673}" destId="{E1ED7A6E-2BE8-409F-B9F0-DEE7D10E1789}" srcOrd="9" destOrd="0" presId="urn:microsoft.com/office/officeart/2008/layout/CircleAccentTimeline"/>
    <dgm:cxn modelId="{D5685C34-3629-495C-AE53-C1DB29DF39B4}" type="presParOf" srcId="{6EB0F29D-2A28-4C5D-BC4C-8B817A527673}" destId="{B2A24015-0BDA-437E-BF45-C8FEE0373E69}" srcOrd="10" destOrd="0" presId="urn:microsoft.com/office/officeart/2008/layout/CircleAccentTimeline"/>
    <dgm:cxn modelId="{891FD1A4-EF3E-456B-B849-495CBA7C56E4}" type="presParOf" srcId="{6EB0F29D-2A28-4C5D-BC4C-8B817A527673}" destId="{D48A4E8E-2C76-449F-8D1A-55251A231678}" srcOrd="11" destOrd="0" presId="urn:microsoft.com/office/officeart/2008/layout/CircleAccentTimeline"/>
    <dgm:cxn modelId="{3356668F-456A-4586-B6D4-2E2700611292}" type="presParOf" srcId="{D48A4E8E-2C76-449F-8D1A-55251A231678}" destId="{D9A3A5BA-F5A4-432B-BC49-D53028A09495}" srcOrd="0" destOrd="0" presId="urn:microsoft.com/office/officeart/2008/layout/CircleAccentTimeline"/>
    <dgm:cxn modelId="{186BBEBA-AFB0-412D-99F4-D6E9ED55EFE6}" type="presParOf" srcId="{D48A4E8E-2C76-449F-8D1A-55251A231678}" destId="{BB721737-0140-43B2-A621-62B38B548AFA}" srcOrd="1" destOrd="0" presId="urn:microsoft.com/office/officeart/2008/layout/CircleAccentTimeline"/>
    <dgm:cxn modelId="{3D812520-02AB-40D8-9DC5-023E19DBA5D2}" type="presParOf" srcId="{D48A4E8E-2C76-449F-8D1A-55251A231678}" destId="{19210C4C-99CD-43A4-8E6F-57AD8377A216}" srcOrd="2" destOrd="0" presId="urn:microsoft.com/office/officeart/2008/layout/CircleAccentTimeline"/>
    <dgm:cxn modelId="{2586C1B6-9981-4DAE-8E0F-B27B28B88BC9}" type="presParOf" srcId="{6EB0F29D-2A28-4C5D-BC4C-8B817A527673}" destId="{859663CF-7B8C-4E71-9A4D-573B1C9A2FEC}" srcOrd="12" destOrd="0" presId="urn:microsoft.com/office/officeart/2008/layout/CircleAccentTimeline"/>
    <dgm:cxn modelId="{7CB843C0-5ACB-43D6-ADA3-338D660D991F}" type="presParOf" srcId="{6EB0F29D-2A28-4C5D-BC4C-8B817A527673}" destId="{56C63164-253C-40CE-8415-DF374F96D8D2}" srcOrd="13" destOrd="0" presId="urn:microsoft.com/office/officeart/2008/layout/CircleAccentTimeline"/>
    <dgm:cxn modelId="{8D5D3B34-26A8-438C-B5A9-77AA1412BFF7}" type="presParOf" srcId="{6EB0F29D-2A28-4C5D-BC4C-8B817A527673}" destId="{293A9330-49F6-4882-B438-C19D2AAF6D4E}" srcOrd="14" destOrd="0" presId="urn:microsoft.com/office/officeart/2008/layout/CircleAccentTimeline"/>
    <dgm:cxn modelId="{343660E3-40D3-4A2D-A7DA-3A3C011A3376}" type="presParOf" srcId="{6EB0F29D-2A28-4C5D-BC4C-8B817A527673}" destId="{D5E4307A-2BB4-4290-85CF-3D89BAAB60A5}" srcOrd="15" destOrd="0" presId="urn:microsoft.com/office/officeart/2008/layout/CircleAccentTimeline"/>
    <dgm:cxn modelId="{C9FCA38E-18B0-4CFC-9BCF-422C71066C15}" type="presParOf" srcId="{D5E4307A-2BB4-4290-85CF-3D89BAAB60A5}" destId="{DE4F307A-4715-4810-846C-30F690F3E131}" srcOrd="0" destOrd="0" presId="urn:microsoft.com/office/officeart/2008/layout/CircleAccentTimeline"/>
    <dgm:cxn modelId="{7C993279-C027-446B-AA29-622B33EB717C}" type="presParOf" srcId="{D5E4307A-2BB4-4290-85CF-3D89BAAB60A5}" destId="{386A9BDB-D345-43DF-A142-91C1686A1F66}" srcOrd="1" destOrd="0" presId="urn:microsoft.com/office/officeart/2008/layout/CircleAccentTimeline"/>
    <dgm:cxn modelId="{4408EA29-B0D3-4455-B44B-7609C86C4BB3}" type="presParOf" srcId="{D5E4307A-2BB4-4290-85CF-3D89BAAB60A5}" destId="{90605AFC-1E61-4314-A22E-72F6383108E5}" srcOrd="2" destOrd="0" presId="urn:microsoft.com/office/officeart/2008/layout/CircleAccentTimeline"/>
    <dgm:cxn modelId="{2D4A6D39-E974-4460-98CD-60D24A625B4E}" type="presParOf" srcId="{6EB0F29D-2A28-4C5D-BC4C-8B817A527673}" destId="{60DC7CCE-9726-4D1C-B347-AECD3CE9F769}" srcOrd="16" destOrd="0" presId="urn:microsoft.com/office/officeart/2008/layout/CircleAccentTimeline"/>
    <dgm:cxn modelId="{DE0412F7-F15D-48E2-B989-8242B3500634}" type="presParOf" srcId="{6EB0F29D-2A28-4C5D-BC4C-8B817A527673}" destId="{37E3213E-73CD-4348-B254-F8F488B6E59A}" srcOrd="17" destOrd="0" presId="urn:microsoft.com/office/officeart/2008/layout/CircleAccentTimeline"/>
    <dgm:cxn modelId="{5F8C87FB-D96E-476B-8040-85F47F192494}" type="presParOf" srcId="{6EB0F29D-2A28-4C5D-BC4C-8B817A527673}" destId="{9DC0A62A-486A-443B-BC21-04A93236447A}" srcOrd="18" destOrd="0" presId="urn:microsoft.com/office/officeart/2008/layout/CircleAccentTimeline"/>
    <dgm:cxn modelId="{DE6CCB15-6BB4-4089-9795-DCFB501252FB}" type="presParOf" srcId="{9DC0A62A-486A-443B-BC21-04A93236447A}" destId="{8ECD2877-5249-4023-BAB0-0F5164C470E7}" srcOrd="0" destOrd="0" presId="urn:microsoft.com/office/officeart/2008/layout/CircleAccentTimeline"/>
    <dgm:cxn modelId="{D0586C81-2BB1-4778-9D8E-C64D51394391}" type="presParOf" srcId="{9DC0A62A-486A-443B-BC21-04A93236447A}" destId="{8D7B5618-6DE6-45F8-BDE5-D205E09EE429}" srcOrd="1" destOrd="0" presId="urn:microsoft.com/office/officeart/2008/layout/CircleAccentTimeline"/>
    <dgm:cxn modelId="{4C599DA8-EF3F-4F51-844C-B4D4C3603B75}" type="presParOf" srcId="{9DC0A62A-486A-443B-BC21-04A93236447A}" destId="{D2B9B4CE-7559-4F3E-9A2C-5D24CD869492}" srcOrd="2" destOrd="0" presId="urn:microsoft.com/office/officeart/2008/layout/CircleAccentTimeline"/>
    <dgm:cxn modelId="{310827F3-5246-4181-845F-16A4F3141244}" type="presParOf" srcId="{6EB0F29D-2A28-4C5D-BC4C-8B817A527673}" destId="{D562CB8C-54B6-40C0-9804-765E195BF0CD}" srcOrd="19" destOrd="0" presId="urn:microsoft.com/office/officeart/2008/layout/CircleAccentTimeline"/>
    <dgm:cxn modelId="{311AE518-A528-4A10-93C8-078159BBEB43}" type="presParOf" srcId="{6EB0F29D-2A28-4C5D-BC4C-8B817A527673}" destId="{00E5355D-14BC-437D-961E-B8E001AFB652}" srcOrd="20" destOrd="0" presId="urn:microsoft.com/office/officeart/2008/layout/CircleAccentTimeline"/>
    <dgm:cxn modelId="{78BEF456-B2B7-4610-9E66-2CF8C40E0062}" type="presParOf" srcId="{6EB0F29D-2A28-4C5D-BC4C-8B817A527673}" destId="{BECE763B-096F-4EC9-A778-FAB7910809C9}" srcOrd="21" destOrd="0" presId="urn:microsoft.com/office/officeart/2008/layout/CircleAccentTimeline"/>
    <dgm:cxn modelId="{396829C9-9DD0-474D-8876-4E018418FDAF}" type="presParOf" srcId="{6EB0F29D-2A28-4C5D-BC4C-8B817A527673}" destId="{0BCC78F6-6264-4CAB-A57D-6DBB2DE74678}" srcOrd="22" destOrd="0" presId="urn:microsoft.com/office/officeart/2008/layout/CircleAccentTimeline"/>
    <dgm:cxn modelId="{9A898AF7-705A-4A6A-B594-06A3669573E0}" type="presParOf" srcId="{0BCC78F6-6264-4CAB-A57D-6DBB2DE74678}" destId="{ED0B21F5-672F-4C36-A1CF-BF318FE47919}" srcOrd="0" destOrd="0" presId="urn:microsoft.com/office/officeart/2008/layout/CircleAccentTimeline"/>
    <dgm:cxn modelId="{E9621CDB-117A-4847-9770-097A02E3B428}" type="presParOf" srcId="{0BCC78F6-6264-4CAB-A57D-6DBB2DE74678}" destId="{E10469CB-7937-4B80-B135-D817D221A687}" srcOrd="1" destOrd="0" presId="urn:microsoft.com/office/officeart/2008/layout/CircleAccentTimeline"/>
    <dgm:cxn modelId="{44967A51-61B3-456D-B995-1E770678A7B0}" type="presParOf" srcId="{0BCC78F6-6264-4CAB-A57D-6DBB2DE74678}" destId="{AE27E5C6-A107-4C8C-AC25-1A353DE53754}" srcOrd="2" destOrd="0" presId="urn:microsoft.com/office/officeart/2008/layout/CircleAccentTimeline"/>
    <dgm:cxn modelId="{0725C663-28BA-4DA1-BE91-A269BCBC86C5}" type="presParOf" srcId="{6EB0F29D-2A28-4C5D-BC4C-8B817A527673}" destId="{D25EBFEF-0110-41D0-B798-092D74ADB5D5}" srcOrd="23" destOrd="0" presId="urn:microsoft.com/office/officeart/2008/layout/CircleAccentTimeline"/>
    <dgm:cxn modelId="{2DFF450B-4058-47FB-8C69-1BCC05B02B23}" type="presParOf" srcId="{6EB0F29D-2A28-4C5D-BC4C-8B817A527673}" destId="{42F8459E-AF90-48B4-B137-3E3D4D00EF33}" srcOrd="24" destOrd="0" presId="urn:microsoft.com/office/officeart/2008/layout/CircleAccentTimeline"/>
    <dgm:cxn modelId="{794FC3CB-2137-4EFC-908E-8DB593770E57}" type="presParOf" srcId="{6EB0F29D-2A28-4C5D-BC4C-8B817A527673}" destId="{44761E92-F1C9-404E-9836-B1342FDEB835}" srcOrd="25" destOrd="0" presId="urn:microsoft.com/office/officeart/2008/layout/CircleAccentTimeline"/>
    <dgm:cxn modelId="{DB27B61A-D380-4C4A-A9B3-DF7C3934756D}" type="presParOf" srcId="{44761E92-F1C9-404E-9836-B1342FDEB835}" destId="{734166AC-2F22-43C5-A047-6BD8B7605F73}" srcOrd="0" destOrd="0" presId="urn:microsoft.com/office/officeart/2008/layout/CircleAccentTimeline"/>
    <dgm:cxn modelId="{2C7A41EF-BB05-404A-BA4C-C63B0D1F94E1}" type="presParOf" srcId="{44761E92-F1C9-404E-9836-B1342FDEB835}" destId="{A8DDF5BA-F8E8-4532-B257-48869B39CE3E}" srcOrd="1" destOrd="0" presId="urn:microsoft.com/office/officeart/2008/layout/CircleAccentTimeline"/>
    <dgm:cxn modelId="{E66E971A-03E6-4E80-A1FF-BF230BB94DED}" type="presParOf" srcId="{44761E92-F1C9-404E-9836-B1342FDEB835}" destId="{AEF5F76A-B832-4FE1-9666-6787D9EC6567}" srcOrd="2" destOrd="0" presId="urn:microsoft.com/office/officeart/2008/layout/CircleAccentTimeline"/>
    <dgm:cxn modelId="{B2C06CD0-E9A5-4B24-A89F-D7E12363F743}" type="presParOf" srcId="{6EB0F29D-2A28-4C5D-BC4C-8B817A527673}" destId="{5BDEF7AD-CB76-407D-AE21-55DA0210A983}" srcOrd="26" destOrd="0" presId="urn:microsoft.com/office/officeart/2008/layout/CircleAccentTimeline"/>
    <dgm:cxn modelId="{8C34EA1A-EE20-4363-ABE3-23DD0E671C72}" type="presParOf" srcId="{6EB0F29D-2A28-4C5D-BC4C-8B817A527673}" destId="{226DBA45-1002-4D5B-9ACE-917293557D7E}" srcOrd="27" destOrd="0" presId="urn:microsoft.com/office/officeart/2008/layout/CircleAccentTimeline"/>
    <dgm:cxn modelId="{B0B8112C-9C29-4232-A915-6EFC9BD08EB7}" type="presParOf" srcId="{6EB0F29D-2A28-4C5D-BC4C-8B817A527673}" destId="{5DDF52E3-E94B-4EE0-B570-4F308AC4B980}" srcOrd="28" destOrd="0" presId="urn:microsoft.com/office/officeart/2008/layout/CircleAccentTimeline"/>
    <dgm:cxn modelId="{74DE4027-7141-47EB-9545-06F00F33364A}" type="presParOf" srcId="{6EB0F29D-2A28-4C5D-BC4C-8B817A527673}" destId="{3B2351E9-5578-496E-A882-3442FDB65219}" srcOrd="29" destOrd="0" presId="urn:microsoft.com/office/officeart/2008/layout/CircleAccentTimeline"/>
    <dgm:cxn modelId="{B83C2004-62C2-421F-A59E-A459BD66A658}" type="presParOf" srcId="{3B2351E9-5578-496E-A882-3442FDB65219}" destId="{F0F5B4E9-90A0-48F4-8B70-EA2E9D9BAE39}" srcOrd="0" destOrd="0" presId="urn:microsoft.com/office/officeart/2008/layout/CircleAccentTimeline"/>
    <dgm:cxn modelId="{56241726-FA3D-44E2-8BA6-15C29BFF28D3}" type="presParOf" srcId="{3B2351E9-5578-496E-A882-3442FDB65219}" destId="{B4A7642A-99AC-4464-BD66-263261463BAF}" srcOrd="1" destOrd="0" presId="urn:microsoft.com/office/officeart/2008/layout/CircleAccentTimeline"/>
    <dgm:cxn modelId="{6DF24CBB-7A39-40F8-A15E-6FB6EBE6E0C4}" type="presParOf" srcId="{3B2351E9-5578-496E-A882-3442FDB65219}" destId="{DD24B35B-2045-4FA1-982E-281B3220EF53}" srcOrd="2" destOrd="0" presId="urn:microsoft.com/office/officeart/2008/layout/CircleAccentTimeline"/>
    <dgm:cxn modelId="{ED95ED0D-7087-4741-8D9F-A3A85B1286A7}" type="presParOf" srcId="{6EB0F29D-2A28-4C5D-BC4C-8B817A527673}" destId="{370C5C42-DCB8-4067-B3AB-6815F77CFD51}" srcOrd="30" destOrd="0" presId="urn:microsoft.com/office/officeart/2008/layout/CircleAccentTimeline"/>
    <dgm:cxn modelId="{DFF9D4F5-001D-43FB-B274-D4FF0308EA8E}" type="presParOf" srcId="{6EB0F29D-2A28-4C5D-BC4C-8B817A527673}" destId="{0CDCC75C-2D04-4FF3-9595-B5BBC7E51FB8}" srcOrd="31" destOrd="0" presId="urn:microsoft.com/office/officeart/2008/layout/CircleAccentTimeline"/>
    <dgm:cxn modelId="{42A35031-2E5A-41FE-8A21-D5B68B7FFCEE}" type="presParOf" srcId="{6EB0F29D-2A28-4C5D-BC4C-8B817A527673}" destId="{28B5FE5C-ECCC-4A7C-8918-8A2BE97F070E}" srcOrd="32" destOrd="0" presId="urn:microsoft.com/office/officeart/2008/layout/CircleAccentTimeline"/>
    <dgm:cxn modelId="{F36A5CD8-4BF1-4E5E-83E1-14F4DC77FA39}" type="presParOf" srcId="{28B5FE5C-ECCC-4A7C-8918-8A2BE97F070E}" destId="{9F7DA66C-EDB4-4B84-871C-70A639F2E866}" srcOrd="0" destOrd="0" presId="urn:microsoft.com/office/officeart/2008/layout/CircleAccentTimeline"/>
    <dgm:cxn modelId="{58F3EF62-7806-4E67-A7D4-4A6519A2F7D4}" type="presParOf" srcId="{28B5FE5C-ECCC-4A7C-8918-8A2BE97F070E}" destId="{78057E5A-AB69-4336-9CF8-6D8C9026F79D}" srcOrd="1" destOrd="0" presId="urn:microsoft.com/office/officeart/2008/layout/CircleAccentTimeline"/>
    <dgm:cxn modelId="{1DCD69AA-AC0D-46D2-BDBF-68A3512D4AFB}" type="presParOf" srcId="{28B5FE5C-ECCC-4A7C-8918-8A2BE97F070E}" destId="{453746EE-A55E-4A1B-9F43-F4B4DE396AAE}" srcOrd="2" destOrd="0" presId="urn:microsoft.com/office/officeart/2008/layout/CircleAccentTimeline"/>
    <dgm:cxn modelId="{4E6A7B57-4680-4073-9B5B-0D58E3B77BB2}" type="presParOf" srcId="{6EB0F29D-2A28-4C5D-BC4C-8B817A527673}" destId="{4690535D-94E7-46DB-9F0E-D0535A88285A}" srcOrd="33" destOrd="0" presId="urn:microsoft.com/office/officeart/2008/layout/CircleAccentTimeline"/>
    <dgm:cxn modelId="{A29C3CCA-E989-4956-86EB-9C7B60F1951E}" type="presParOf" srcId="{6EB0F29D-2A28-4C5D-BC4C-8B817A527673}" destId="{9DFAA094-890D-4096-B563-7FBC844462BB}" srcOrd="34" destOrd="0" presId="urn:microsoft.com/office/officeart/2008/layout/CircleAccentTimeline"/>
    <dgm:cxn modelId="{2DFA7B7E-8498-4272-B2C3-23CDDACD082F}" type="presParOf" srcId="{6EB0F29D-2A28-4C5D-BC4C-8B817A527673}" destId="{3303F11E-5F68-48E6-807A-FCA1BEEBCA9E}" srcOrd="35" destOrd="0" presId="urn:microsoft.com/office/officeart/2008/layout/CircleAccentTimeline"/>
    <dgm:cxn modelId="{85329AF6-7F41-48CA-95D1-FDCCF435AD9C}" type="presParOf" srcId="{6EB0F29D-2A28-4C5D-BC4C-8B817A527673}" destId="{80B9B898-2179-4836-9402-C09260F0875C}" srcOrd="36" destOrd="0" presId="urn:microsoft.com/office/officeart/2008/layout/CircleAccentTimeline"/>
    <dgm:cxn modelId="{BCE09392-5128-4649-937F-F94C56D6AB3B}" type="presParOf" srcId="{80B9B898-2179-4836-9402-C09260F0875C}" destId="{9C197299-56AD-4B51-A6F0-7BE3A3D2244E}" srcOrd="0" destOrd="0" presId="urn:microsoft.com/office/officeart/2008/layout/CircleAccentTimeline"/>
    <dgm:cxn modelId="{29675BDF-FD7C-4D18-B7A1-D6CA7A4C0479}" type="presParOf" srcId="{80B9B898-2179-4836-9402-C09260F0875C}" destId="{5C5B174E-9091-4A22-82D3-A539C5BB42FE}" srcOrd="1" destOrd="0" presId="urn:microsoft.com/office/officeart/2008/layout/CircleAccentTimeline"/>
    <dgm:cxn modelId="{003D1772-A043-40F7-8DB6-326E6AA0572E}" type="presParOf" srcId="{80B9B898-2179-4836-9402-C09260F0875C}" destId="{01A2A616-0784-4813-8ADC-5443230729D4}" srcOrd="2" destOrd="0" presId="urn:microsoft.com/office/officeart/2008/layout/CircleAccentTimeline"/>
    <dgm:cxn modelId="{601237B6-4C2F-442A-9F7E-DFEBCA45A818}" type="presParOf" srcId="{6EB0F29D-2A28-4C5D-BC4C-8B817A527673}" destId="{0089EA54-8BEB-490A-9430-C618F9BC7172}" srcOrd="37" destOrd="0" presId="urn:microsoft.com/office/officeart/2008/layout/CircleAccentTimeline"/>
    <dgm:cxn modelId="{42A83067-A772-43D7-8B85-1A6DD841D067}" type="presParOf" srcId="{6EB0F29D-2A28-4C5D-BC4C-8B817A527673}" destId="{CABD1B0D-44CD-4F6E-BBF1-0FBA11D07AA5}" srcOrd="38" destOrd="0" presId="urn:microsoft.com/office/officeart/2008/layout/CircleAccentTimeline"/>
    <dgm:cxn modelId="{6ABE2435-F049-4FC4-855F-3CE54F3FF52E}" type="presParOf" srcId="{6EB0F29D-2A28-4C5D-BC4C-8B817A527673}" destId="{DD6C8A76-195C-4358-8239-69D69B814EC0}" srcOrd="39" destOrd="0" presId="urn:microsoft.com/office/officeart/2008/layout/CircleAccentTimeline"/>
    <dgm:cxn modelId="{E211A0FA-E510-498E-98A5-19049E241B95}" type="presParOf" srcId="{6EB0F29D-2A28-4C5D-BC4C-8B817A527673}" destId="{2A741663-D2AF-45B2-B6C3-F0DB532DE883}" srcOrd="40" destOrd="0" presId="urn:microsoft.com/office/officeart/2008/layout/CircleAccentTimeline"/>
    <dgm:cxn modelId="{C2E7A05F-7A33-4361-9907-EAF386E09937}" type="presParOf" srcId="{2A741663-D2AF-45B2-B6C3-F0DB532DE883}" destId="{C4140DB6-B129-414D-AEF0-C3E48287861D}" srcOrd="0" destOrd="0" presId="urn:microsoft.com/office/officeart/2008/layout/CircleAccentTimeline"/>
    <dgm:cxn modelId="{22C967BC-FD3A-44D3-81BF-FFC6FEF2DE63}" type="presParOf" srcId="{2A741663-D2AF-45B2-B6C3-F0DB532DE883}" destId="{41406B6D-E699-4737-9FDF-40095AC90C44}" srcOrd="1" destOrd="0" presId="urn:microsoft.com/office/officeart/2008/layout/CircleAccentTimeline"/>
    <dgm:cxn modelId="{527173B7-E6F7-415A-8A35-238E4F2E0327}" type="presParOf" srcId="{2A741663-D2AF-45B2-B6C3-F0DB532DE883}" destId="{B4C708C7-CE8E-43DA-8AF9-D75A82A9A192}" srcOrd="2" destOrd="0" presId="urn:microsoft.com/office/officeart/2008/layout/CircleAccentTimeline"/>
    <dgm:cxn modelId="{26FAAEEC-410E-4CEB-B24D-5D21AFD83414}" type="presParOf" srcId="{6EB0F29D-2A28-4C5D-BC4C-8B817A527673}" destId="{EDCC1C0D-8A56-463E-A973-000394A4DC14}" srcOrd="41" destOrd="0" presId="urn:microsoft.com/office/officeart/2008/layout/CircleAccentTimeline"/>
    <dgm:cxn modelId="{E07D6C3E-9160-437D-9A14-0A8EFC778269}" type="presParOf" srcId="{6EB0F29D-2A28-4C5D-BC4C-8B817A527673}" destId="{37F24463-173D-4CAD-A560-18684006D94F}" srcOrd="42" destOrd="0" presId="urn:microsoft.com/office/officeart/2008/layout/CircleAccentTimeline"/>
    <dgm:cxn modelId="{AD47B023-425C-421A-A852-3FEDA5F87D2A}" type="presParOf" srcId="{6EB0F29D-2A28-4C5D-BC4C-8B817A527673}" destId="{4872C006-01D2-4B47-B157-BFB7A3D90625}" srcOrd="43" destOrd="0" presId="urn:microsoft.com/office/officeart/2008/layout/CircleAccentTimeline"/>
    <dgm:cxn modelId="{9254BDA8-153F-4295-892F-AF4079CD8AF5}" type="presParOf" srcId="{6EB0F29D-2A28-4C5D-BC4C-8B817A527673}" destId="{FE55B38C-DAFA-4459-B5E2-43A3EF91B4ED}" srcOrd="44" destOrd="0" presId="urn:microsoft.com/office/officeart/2008/layout/CircleAccentTimeline"/>
    <dgm:cxn modelId="{9D43036B-07D9-438F-926D-8B0935DF378E}" type="presParOf" srcId="{FE55B38C-DAFA-4459-B5E2-43A3EF91B4ED}" destId="{003F3177-BB44-42F3-A27F-5AD3C4BF633E}" srcOrd="0" destOrd="0" presId="urn:microsoft.com/office/officeart/2008/layout/CircleAccentTimeline"/>
    <dgm:cxn modelId="{4FA3F166-6681-42DB-A4D6-0927C66326E0}" type="presParOf" srcId="{FE55B38C-DAFA-4459-B5E2-43A3EF91B4ED}" destId="{8749457A-D429-4A5E-B0BC-241D66D47B95}" srcOrd="1" destOrd="0" presId="urn:microsoft.com/office/officeart/2008/layout/CircleAccentTimeline"/>
    <dgm:cxn modelId="{B9D72977-E72E-4A88-A7C2-A38789E7FB6B}" type="presParOf" srcId="{FE55B38C-DAFA-4459-B5E2-43A3EF91B4ED}" destId="{B79A04B6-43A1-401A-86F5-4BDC78C523F4}" srcOrd="2" destOrd="0" presId="urn:microsoft.com/office/officeart/2008/layout/CircleAccentTimeline"/>
    <dgm:cxn modelId="{FCEC4380-A400-4295-B3A6-64983A396A9B}" type="presParOf" srcId="{6EB0F29D-2A28-4C5D-BC4C-8B817A527673}" destId="{11DE0848-83CB-414D-A8C5-9949C69465D6}" srcOrd="45" destOrd="0" presId="urn:microsoft.com/office/officeart/2008/layout/CircleAccentTimeline"/>
    <dgm:cxn modelId="{13C7B2CA-EB0C-40A7-8D28-41ECFDA3A044}" type="presParOf" srcId="{6EB0F29D-2A28-4C5D-BC4C-8B817A527673}" destId="{3013E6BE-AA66-4F2B-903A-C2C79244461F}" srcOrd="46" destOrd="0" presId="urn:microsoft.com/office/officeart/2008/layout/CircleAccentTimeline"/>
    <dgm:cxn modelId="{E3D788A1-CA28-4BEA-9FCE-409CB6AEE9D8}" type="presParOf" srcId="{6EB0F29D-2A28-4C5D-BC4C-8B817A527673}" destId="{FEB844A4-FF31-4F6B-A690-B4F58C41CD6D}" srcOrd="47" destOrd="0" presId="urn:microsoft.com/office/officeart/2008/layout/CircleAccentTimeline"/>
    <dgm:cxn modelId="{5B87C360-F2EF-4ABD-873F-FECF8007630B}" type="presParOf" srcId="{FEB844A4-FF31-4F6B-A690-B4F58C41CD6D}" destId="{BF2433FF-33CA-4D17-B106-273E657911D8}" srcOrd="0" destOrd="0" presId="urn:microsoft.com/office/officeart/2008/layout/CircleAccentTimeline"/>
    <dgm:cxn modelId="{6FA2D5A1-A2E3-40C9-83A4-C6B5B53E2824}" type="presParOf" srcId="{FEB844A4-FF31-4F6B-A690-B4F58C41CD6D}" destId="{A27A97D7-AD9E-4D27-ADAA-D1BAD83A9AFE}" srcOrd="1" destOrd="0" presId="urn:microsoft.com/office/officeart/2008/layout/CircleAccentTimeline"/>
    <dgm:cxn modelId="{FE317ABD-9159-4D74-8068-926704529E91}" type="presParOf" srcId="{FEB844A4-FF31-4F6B-A690-B4F58C41CD6D}" destId="{B39215D1-4C59-4E48-B724-B3582FC8CBE6}" srcOrd="2" destOrd="0" presId="urn:microsoft.com/office/officeart/2008/layout/CircleAccentTimeline"/>
    <dgm:cxn modelId="{44A42008-9CCA-47C2-B53F-1A081B45763A}" type="presParOf" srcId="{6EB0F29D-2A28-4C5D-BC4C-8B817A527673}" destId="{791608F1-95E8-440C-9711-1FAA69DBCA4D}" srcOrd="48" destOrd="0" presId="urn:microsoft.com/office/officeart/2008/layout/CircleAccentTimeline"/>
    <dgm:cxn modelId="{4489564B-EADE-47C5-A6CC-F1CBF5151B80}" type="presParOf" srcId="{6EB0F29D-2A28-4C5D-BC4C-8B817A527673}" destId="{D877C5FB-7462-4AAB-9433-F1C6AA2BF1EE}" srcOrd="49" destOrd="0" presId="urn:microsoft.com/office/officeart/2008/layout/CircleAccentTimeline"/>
    <dgm:cxn modelId="{4051CBB1-14F3-41B2-83A3-BD52B48BEEEC}" type="presParOf" srcId="{6EB0F29D-2A28-4C5D-BC4C-8B817A527673}" destId="{04FFEB7A-3BF5-44B4-86E3-BC5DD83D09AF}" srcOrd="50" destOrd="0" presId="urn:microsoft.com/office/officeart/2008/layout/CircleAccentTimeline"/>
    <dgm:cxn modelId="{F1E57DE6-B575-41B2-B21B-A9EBF51956B0}" type="presParOf" srcId="{6EB0F29D-2A28-4C5D-BC4C-8B817A527673}" destId="{9EB50342-D9C7-4383-80DE-2E32F031287E}" srcOrd="51" destOrd="0" presId="urn:microsoft.com/office/officeart/2008/layout/CircleAccentTimeline"/>
    <dgm:cxn modelId="{0598C0B1-4BDE-4FBF-B525-F707E56153B4}" type="presParOf" srcId="{9EB50342-D9C7-4383-80DE-2E32F031287E}" destId="{621F9B43-0563-408E-AA73-25E91B795E2B}" srcOrd="0" destOrd="0" presId="urn:microsoft.com/office/officeart/2008/layout/CircleAccentTimeline"/>
    <dgm:cxn modelId="{37EB46DF-2EA3-448F-805B-A7962FE47D7E}" type="presParOf" srcId="{9EB50342-D9C7-4383-80DE-2E32F031287E}" destId="{F9A18352-0BB5-4B98-8B26-B343F5F1F3E6}" srcOrd="1" destOrd="0" presId="urn:microsoft.com/office/officeart/2008/layout/CircleAccentTimeline"/>
    <dgm:cxn modelId="{05E3AC67-F238-4F39-BABD-1DDC5B5B0803}" type="presParOf" srcId="{9EB50342-D9C7-4383-80DE-2E32F031287E}" destId="{07D18F0C-8292-4C64-AD5F-608AF03BD5BA}" srcOrd="2" destOrd="0" presId="urn:microsoft.com/office/officeart/2008/layout/CircleAccentTimeline"/>
    <dgm:cxn modelId="{F69B4159-65D2-4715-8B5C-72872E218815}" type="presParOf" srcId="{6EB0F29D-2A28-4C5D-BC4C-8B817A527673}" destId="{4BB71083-932E-42B1-B5F1-0A4DFE0621E8}" srcOrd="52" destOrd="0" presId="urn:microsoft.com/office/officeart/2008/layout/CircleAccentTimeline"/>
    <dgm:cxn modelId="{CD0A8DE1-FE61-407B-B615-2AEDC0C89ECB}" type="presParOf" srcId="{6EB0F29D-2A28-4C5D-BC4C-8B817A527673}" destId="{0368C09E-DCD4-466D-840F-54AF83B55295}" srcOrd="53" destOrd="0" presId="urn:microsoft.com/office/officeart/2008/layout/CircleAccentTimeline"/>
    <dgm:cxn modelId="{6B1D8855-B36C-42A2-8311-A756FE8F73BE}" type="presParOf" srcId="{6EB0F29D-2A28-4C5D-BC4C-8B817A527673}" destId="{DAE48DEC-1FC5-4286-8EFC-FBD37860B230}" srcOrd="54" destOrd="0" presId="urn:microsoft.com/office/officeart/2008/layout/CircleAccentTimeline"/>
    <dgm:cxn modelId="{2104AC6F-EF22-4C95-953A-24C27BE31BD6}" type="presParOf" srcId="{6EB0F29D-2A28-4C5D-BC4C-8B817A527673}" destId="{56C74449-0707-430A-94B6-C5282B5F9CA6}" srcOrd="55" destOrd="0" presId="urn:microsoft.com/office/officeart/2008/layout/CircleAccentTimeline"/>
    <dgm:cxn modelId="{7F757658-1F66-4416-B9B5-6D543138FEAC}" type="presParOf" srcId="{56C74449-0707-430A-94B6-C5282B5F9CA6}" destId="{786B4137-A9E0-4EB4-89E3-39DEB526DFE9}" srcOrd="0" destOrd="0" presId="urn:microsoft.com/office/officeart/2008/layout/CircleAccentTimeline"/>
    <dgm:cxn modelId="{15B10846-CA23-4B4B-8FA4-9EFB29A25DFD}" type="presParOf" srcId="{56C74449-0707-430A-94B6-C5282B5F9CA6}" destId="{2B6CAAA4-8264-47A1-9E6F-2C4912C5045E}" srcOrd="1" destOrd="0" presId="urn:microsoft.com/office/officeart/2008/layout/CircleAccentTimeline"/>
    <dgm:cxn modelId="{26607E47-B182-45E9-8944-85505BF927F2}" type="presParOf" srcId="{56C74449-0707-430A-94B6-C5282B5F9CA6}" destId="{CFC05C57-EB0C-4F78-B9BE-9EBF504940F9}" srcOrd="2" destOrd="0" presId="urn:microsoft.com/office/officeart/2008/layout/CircleAccentTimeline"/>
    <dgm:cxn modelId="{49AD92C9-BDA9-46D5-8228-8C868DF522B7}" type="presParOf" srcId="{6EB0F29D-2A28-4C5D-BC4C-8B817A527673}" destId="{441228A3-487A-40C9-A212-07226F234B56}" srcOrd="56" destOrd="0" presId="urn:microsoft.com/office/officeart/2008/layout/CircleAccentTimeline"/>
    <dgm:cxn modelId="{06AD4A61-4EFE-4DE1-97DF-EFD060D1F623}" type="presParOf" srcId="{6EB0F29D-2A28-4C5D-BC4C-8B817A527673}" destId="{0EED6697-B871-4D37-BAB8-7BEEE0455AF8}" srcOrd="57" destOrd="0" presId="urn:microsoft.com/office/officeart/2008/layout/CircleAccent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3B9B54-E83B-45AD-BF62-05E5DF7993A7}">
      <dsp:nvSpPr>
        <dsp:cNvPr id="0" name=""/>
        <dsp:cNvSpPr/>
      </dsp:nvSpPr>
      <dsp:spPr>
        <a:xfrm>
          <a:off x="2868" y="2675531"/>
          <a:ext cx="744439" cy="744439"/>
        </a:xfrm>
        <a:prstGeom prst="donut">
          <a:avLst>
            <a:gd name="adj" fmla="val 2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4FC791-A9CD-471A-94AF-D4CE25C78E76}">
      <dsp:nvSpPr>
        <dsp:cNvPr id="0" name=""/>
        <dsp:cNvSpPr/>
      </dsp:nvSpPr>
      <dsp:spPr>
        <a:xfrm rot="17700000">
          <a:off x="265175" y="2068661"/>
          <a:ext cx="925420" cy="445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0" rIns="0" bIns="0" numCol="1" spcCol="1270" anchor="ctr" anchorCtr="0">
          <a:noAutofit/>
        </a:bodyPr>
        <a:lstStyle/>
        <a:p>
          <a:pPr marL="0" lvl="0" indent="0" algn="l" defTabSz="1466850">
            <a:lnSpc>
              <a:spcPct val="90000"/>
            </a:lnSpc>
            <a:spcBef>
              <a:spcPct val="0"/>
            </a:spcBef>
            <a:spcAft>
              <a:spcPct val="35000"/>
            </a:spcAft>
            <a:buNone/>
          </a:pPr>
          <a:r>
            <a:rPr lang="en-US" sz="3300" kern="1200" dirty="0"/>
            <a:t>2012</a:t>
          </a:r>
        </a:p>
      </dsp:txBody>
      <dsp:txXfrm>
        <a:off x="265175" y="2068661"/>
        <a:ext cx="925420" cy="445981"/>
      </dsp:txXfrm>
    </dsp:sp>
    <dsp:sp modelId="{2F786477-C3F0-4AE8-B9F7-D24CE8AF5C73}">
      <dsp:nvSpPr>
        <dsp:cNvPr id="0" name=""/>
        <dsp:cNvSpPr/>
      </dsp:nvSpPr>
      <dsp:spPr>
        <a:xfrm>
          <a:off x="803381" y="2854545"/>
          <a:ext cx="386411" cy="38641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256217-4C6B-48BA-B47E-368BEB3E2BFC}">
      <dsp:nvSpPr>
        <dsp:cNvPr id="0" name=""/>
        <dsp:cNvSpPr/>
      </dsp:nvSpPr>
      <dsp:spPr>
        <a:xfrm rot="17700000">
          <a:off x="345730" y="3392368"/>
          <a:ext cx="800532" cy="38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00" bIns="0" numCol="1" spcCol="1270" anchor="ctr" anchorCtr="0">
          <a:noAutofit/>
        </a:bodyPr>
        <a:lstStyle/>
        <a:p>
          <a:pPr marL="0" lvl="0" indent="0" algn="r" defTabSz="444500">
            <a:lnSpc>
              <a:spcPct val="90000"/>
            </a:lnSpc>
            <a:spcBef>
              <a:spcPct val="0"/>
            </a:spcBef>
            <a:spcAft>
              <a:spcPct val="35000"/>
            </a:spcAft>
            <a:buNone/>
          </a:pPr>
          <a:r>
            <a:rPr lang="en-US" sz="1000" kern="1200" dirty="0"/>
            <a:t>Act Signed</a:t>
          </a:r>
        </a:p>
      </dsp:txBody>
      <dsp:txXfrm>
        <a:off x="345730" y="3392368"/>
        <a:ext cx="800532" cy="385986"/>
      </dsp:txXfrm>
    </dsp:sp>
    <dsp:sp modelId="{0C6D9B2C-7B03-4E98-A788-87AB52ABE897}">
      <dsp:nvSpPr>
        <dsp:cNvPr id="0" name=""/>
        <dsp:cNvSpPr/>
      </dsp:nvSpPr>
      <dsp:spPr>
        <a:xfrm rot="17700000">
          <a:off x="846911" y="2317146"/>
          <a:ext cx="800532" cy="385986"/>
        </a:xfrm>
        <a:prstGeom prst="rect">
          <a:avLst/>
        </a:prstGeom>
        <a:noFill/>
        <a:ln>
          <a:noFill/>
        </a:ln>
        <a:effectLst/>
      </dsp:spPr>
      <dsp:style>
        <a:lnRef idx="0">
          <a:scrgbClr r="0" g="0" b="0"/>
        </a:lnRef>
        <a:fillRef idx="0">
          <a:scrgbClr r="0" g="0" b="0"/>
        </a:fillRef>
        <a:effectRef idx="0">
          <a:scrgbClr r="0" g="0" b="0"/>
        </a:effectRef>
        <a:fontRef idx="minor"/>
      </dsp:style>
    </dsp:sp>
    <dsp:sp modelId="{78446A6C-7BAB-4DA7-B11C-438E09DEEFF6}">
      <dsp:nvSpPr>
        <dsp:cNvPr id="0" name=""/>
        <dsp:cNvSpPr/>
      </dsp:nvSpPr>
      <dsp:spPr>
        <a:xfrm>
          <a:off x="1245866" y="2675531"/>
          <a:ext cx="744439" cy="744439"/>
        </a:xfrm>
        <a:prstGeom prst="donut">
          <a:avLst>
            <a:gd name="adj" fmla="val 2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3179ED-E016-44AF-AAEF-DF5198B31EBA}">
      <dsp:nvSpPr>
        <dsp:cNvPr id="0" name=""/>
        <dsp:cNvSpPr/>
      </dsp:nvSpPr>
      <dsp:spPr>
        <a:xfrm rot="17700000">
          <a:off x="1508173" y="2068661"/>
          <a:ext cx="925420" cy="445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0" rIns="0" bIns="0" numCol="1" spcCol="1270" anchor="ctr" anchorCtr="0">
          <a:noAutofit/>
        </a:bodyPr>
        <a:lstStyle/>
        <a:p>
          <a:pPr marL="0" lvl="0" indent="0" algn="l" defTabSz="1466850">
            <a:lnSpc>
              <a:spcPct val="90000"/>
            </a:lnSpc>
            <a:spcBef>
              <a:spcPct val="0"/>
            </a:spcBef>
            <a:spcAft>
              <a:spcPct val="35000"/>
            </a:spcAft>
            <a:buNone/>
          </a:pPr>
          <a:r>
            <a:rPr lang="en-US" sz="3300" kern="1200" dirty="0"/>
            <a:t>2014</a:t>
          </a:r>
        </a:p>
      </dsp:txBody>
      <dsp:txXfrm>
        <a:off x="1508173" y="2068661"/>
        <a:ext cx="925420" cy="445981"/>
      </dsp:txXfrm>
    </dsp:sp>
    <dsp:sp modelId="{D9A3A5BA-F5A4-432B-BC49-D53028A09495}">
      <dsp:nvSpPr>
        <dsp:cNvPr id="0" name=""/>
        <dsp:cNvSpPr/>
      </dsp:nvSpPr>
      <dsp:spPr>
        <a:xfrm>
          <a:off x="2046379" y="2854545"/>
          <a:ext cx="386411" cy="38641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721737-0140-43B2-A621-62B38B548AFA}">
      <dsp:nvSpPr>
        <dsp:cNvPr id="0" name=""/>
        <dsp:cNvSpPr/>
      </dsp:nvSpPr>
      <dsp:spPr>
        <a:xfrm rot="17700000">
          <a:off x="1588728" y="3392368"/>
          <a:ext cx="800532" cy="38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00" bIns="0" numCol="1" spcCol="1270" anchor="ctr" anchorCtr="0">
          <a:noAutofit/>
        </a:bodyPr>
        <a:lstStyle/>
        <a:p>
          <a:pPr marL="0" lvl="0" indent="0" algn="r" defTabSz="444500">
            <a:lnSpc>
              <a:spcPct val="90000"/>
            </a:lnSpc>
            <a:spcBef>
              <a:spcPct val="0"/>
            </a:spcBef>
            <a:spcAft>
              <a:spcPct val="35000"/>
            </a:spcAft>
            <a:buNone/>
          </a:pPr>
          <a:r>
            <a:rPr lang="en-US" sz="1000" kern="1200" dirty="0"/>
            <a:t>One year rule</a:t>
          </a:r>
        </a:p>
      </dsp:txBody>
      <dsp:txXfrm>
        <a:off x="1588728" y="3392368"/>
        <a:ext cx="800532" cy="385986"/>
      </dsp:txXfrm>
    </dsp:sp>
    <dsp:sp modelId="{19210C4C-99CD-43A4-8E6F-57AD8377A216}">
      <dsp:nvSpPr>
        <dsp:cNvPr id="0" name=""/>
        <dsp:cNvSpPr/>
      </dsp:nvSpPr>
      <dsp:spPr>
        <a:xfrm rot="17700000">
          <a:off x="2089908" y="2317146"/>
          <a:ext cx="800532" cy="385986"/>
        </a:xfrm>
        <a:prstGeom prst="rect">
          <a:avLst/>
        </a:prstGeom>
        <a:noFill/>
        <a:ln>
          <a:noFill/>
        </a:ln>
        <a:effectLst/>
      </dsp:spPr>
      <dsp:style>
        <a:lnRef idx="0">
          <a:scrgbClr r="0" g="0" b="0"/>
        </a:lnRef>
        <a:fillRef idx="0">
          <a:scrgbClr r="0" g="0" b="0"/>
        </a:fillRef>
        <a:effectRef idx="0">
          <a:scrgbClr r="0" g="0" b="0"/>
        </a:effectRef>
        <a:fontRef idx="minor"/>
      </dsp:style>
    </dsp:sp>
    <dsp:sp modelId="{DE4F307A-4715-4810-846C-30F690F3E131}">
      <dsp:nvSpPr>
        <dsp:cNvPr id="0" name=""/>
        <dsp:cNvSpPr/>
      </dsp:nvSpPr>
      <dsp:spPr>
        <a:xfrm>
          <a:off x="2488804" y="2854545"/>
          <a:ext cx="386411" cy="38641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6A9BDB-D345-43DF-A142-91C1686A1F66}">
      <dsp:nvSpPr>
        <dsp:cNvPr id="0" name=""/>
        <dsp:cNvSpPr/>
      </dsp:nvSpPr>
      <dsp:spPr>
        <a:xfrm rot="17700000">
          <a:off x="2031153" y="3392368"/>
          <a:ext cx="800532" cy="38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00" bIns="0" numCol="1" spcCol="1270" anchor="ctr" anchorCtr="0">
          <a:noAutofit/>
        </a:bodyPr>
        <a:lstStyle/>
        <a:p>
          <a:pPr marL="0" lvl="0" indent="0" algn="r" defTabSz="444500">
            <a:lnSpc>
              <a:spcPct val="90000"/>
            </a:lnSpc>
            <a:spcBef>
              <a:spcPct val="0"/>
            </a:spcBef>
            <a:spcAft>
              <a:spcPct val="35000"/>
            </a:spcAft>
            <a:buNone/>
          </a:pPr>
          <a:r>
            <a:rPr lang="en-US" sz="1000" kern="1200" dirty="0"/>
            <a:t>Development begins</a:t>
          </a:r>
        </a:p>
      </dsp:txBody>
      <dsp:txXfrm>
        <a:off x="2031153" y="3392368"/>
        <a:ext cx="800532" cy="385986"/>
      </dsp:txXfrm>
    </dsp:sp>
    <dsp:sp modelId="{90605AFC-1E61-4314-A22E-72F6383108E5}">
      <dsp:nvSpPr>
        <dsp:cNvPr id="0" name=""/>
        <dsp:cNvSpPr/>
      </dsp:nvSpPr>
      <dsp:spPr>
        <a:xfrm rot="17700000">
          <a:off x="2532334" y="2317146"/>
          <a:ext cx="800532" cy="385986"/>
        </a:xfrm>
        <a:prstGeom prst="rect">
          <a:avLst/>
        </a:prstGeom>
        <a:noFill/>
        <a:ln>
          <a:noFill/>
        </a:ln>
        <a:effectLst/>
      </dsp:spPr>
      <dsp:style>
        <a:lnRef idx="0">
          <a:scrgbClr r="0" g="0" b="0"/>
        </a:lnRef>
        <a:fillRef idx="0">
          <a:scrgbClr r="0" g="0" b="0"/>
        </a:fillRef>
        <a:effectRef idx="0">
          <a:scrgbClr r="0" g="0" b="0"/>
        </a:effectRef>
        <a:fontRef idx="minor"/>
      </dsp:style>
    </dsp:sp>
    <dsp:sp modelId="{8ECD2877-5249-4023-BAB0-0F5164C470E7}">
      <dsp:nvSpPr>
        <dsp:cNvPr id="0" name=""/>
        <dsp:cNvSpPr/>
      </dsp:nvSpPr>
      <dsp:spPr>
        <a:xfrm>
          <a:off x="2931289" y="2675531"/>
          <a:ext cx="744439" cy="744439"/>
        </a:xfrm>
        <a:prstGeom prst="donut">
          <a:avLst>
            <a:gd name="adj" fmla="val 2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7B5618-6DE6-45F8-BDE5-D205E09EE429}">
      <dsp:nvSpPr>
        <dsp:cNvPr id="0" name=""/>
        <dsp:cNvSpPr/>
      </dsp:nvSpPr>
      <dsp:spPr>
        <a:xfrm rot="17700000">
          <a:off x="3193596" y="2068661"/>
          <a:ext cx="925420" cy="445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0" rIns="0" bIns="0" numCol="1" spcCol="1270" anchor="ctr" anchorCtr="0">
          <a:noAutofit/>
        </a:bodyPr>
        <a:lstStyle/>
        <a:p>
          <a:pPr marL="0" lvl="0" indent="0" algn="l" defTabSz="1466850">
            <a:lnSpc>
              <a:spcPct val="90000"/>
            </a:lnSpc>
            <a:spcBef>
              <a:spcPct val="0"/>
            </a:spcBef>
            <a:spcAft>
              <a:spcPct val="35000"/>
            </a:spcAft>
            <a:buNone/>
          </a:pPr>
          <a:r>
            <a:rPr lang="en-US" sz="3300" kern="1200" dirty="0"/>
            <a:t>2015</a:t>
          </a:r>
        </a:p>
      </dsp:txBody>
      <dsp:txXfrm>
        <a:off x="3193596" y="2068661"/>
        <a:ext cx="925420" cy="445981"/>
      </dsp:txXfrm>
    </dsp:sp>
    <dsp:sp modelId="{ED0B21F5-672F-4C36-A1CF-BF318FE47919}">
      <dsp:nvSpPr>
        <dsp:cNvPr id="0" name=""/>
        <dsp:cNvSpPr/>
      </dsp:nvSpPr>
      <dsp:spPr>
        <a:xfrm>
          <a:off x="3731802" y="2854545"/>
          <a:ext cx="386411" cy="38641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0469CB-7937-4B80-B135-D817D221A687}">
      <dsp:nvSpPr>
        <dsp:cNvPr id="0" name=""/>
        <dsp:cNvSpPr/>
      </dsp:nvSpPr>
      <dsp:spPr>
        <a:xfrm rot="17700000">
          <a:off x="3274151" y="3392368"/>
          <a:ext cx="800532" cy="38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00" bIns="0" numCol="1" spcCol="1270" anchor="ctr" anchorCtr="0">
          <a:noAutofit/>
        </a:bodyPr>
        <a:lstStyle/>
        <a:p>
          <a:pPr marL="0" lvl="0" indent="0" algn="r" defTabSz="444500">
            <a:lnSpc>
              <a:spcPct val="90000"/>
            </a:lnSpc>
            <a:spcBef>
              <a:spcPct val="0"/>
            </a:spcBef>
            <a:spcAft>
              <a:spcPct val="35000"/>
            </a:spcAft>
            <a:buNone/>
          </a:pPr>
          <a:r>
            <a:rPr lang="en-US" sz="1000" kern="1200" dirty="0"/>
            <a:t>Initial release</a:t>
          </a:r>
        </a:p>
      </dsp:txBody>
      <dsp:txXfrm>
        <a:off x="3274151" y="3392368"/>
        <a:ext cx="800532" cy="385986"/>
      </dsp:txXfrm>
    </dsp:sp>
    <dsp:sp modelId="{AE27E5C6-A107-4C8C-AC25-1A353DE53754}">
      <dsp:nvSpPr>
        <dsp:cNvPr id="0" name=""/>
        <dsp:cNvSpPr/>
      </dsp:nvSpPr>
      <dsp:spPr>
        <a:xfrm rot="17700000">
          <a:off x="3775332" y="2317146"/>
          <a:ext cx="800532" cy="385986"/>
        </a:xfrm>
        <a:prstGeom prst="rect">
          <a:avLst/>
        </a:prstGeom>
        <a:noFill/>
        <a:ln>
          <a:noFill/>
        </a:ln>
        <a:effectLst/>
      </dsp:spPr>
      <dsp:style>
        <a:lnRef idx="0">
          <a:scrgbClr r="0" g="0" b="0"/>
        </a:lnRef>
        <a:fillRef idx="0">
          <a:scrgbClr r="0" g="0" b="0"/>
        </a:fillRef>
        <a:effectRef idx="0">
          <a:scrgbClr r="0" g="0" b="0"/>
        </a:effectRef>
        <a:fontRef idx="minor"/>
      </dsp:style>
    </dsp:sp>
    <dsp:sp modelId="{734166AC-2F22-43C5-A047-6BD8B7605F73}">
      <dsp:nvSpPr>
        <dsp:cNvPr id="0" name=""/>
        <dsp:cNvSpPr/>
      </dsp:nvSpPr>
      <dsp:spPr>
        <a:xfrm>
          <a:off x="4174287" y="2675531"/>
          <a:ext cx="744439" cy="744439"/>
        </a:xfrm>
        <a:prstGeom prst="donut">
          <a:avLst>
            <a:gd name="adj" fmla="val 2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DDF5BA-F8E8-4532-B257-48869B39CE3E}">
      <dsp:nvSpPr>
        <dsp:cNvPr id="0" name=""/>
        <dsp:cNvSpPr/>
      </dsp:nvSpPr>
      <dsp:spPr>
        <a:xfrm rot="17700000">
          <a:off x="4436594" y="2068661"/>
          <a:ext cx="925420" cy="445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0" rIns="0" bIns="0" numCol="1" spcCol="1270" anchor="ctr" anchorCtr="0">
          <a:noAutofit/>
        </a:bodyPr>
        <a:lstStyle/>
        <a:p>
          <a:pPr marL="0" lvl="0" indent="0" algn="l" defTabSz="1466850">
            <a:lnSpc>
              <a:spcPct val="90000"/>
            </a:lnSpc>
            <a:spcBef>
              <a:spcPct val="0"/>
            </a:spcBef>
            <a:spcAft>
              <a:spcPct val="35000"/>
            </a:spcAft>
            <a:buNone/>
          </a:pPr>
          <a:r>
            <a:rPr lang="en-US" sz="3300" kern="1200" dirty="0"/>
            <a:t>2016</a:t>
          </a:r>
        </a:p>
      </dsp:txBody>
      <dsp:txXfrm>
        <a:off x="4436594" y="2068661"/>
        <a:ext cx="925420" cy="445981"/>
      </dsp:txXfrm>
    </dsp:sp>
    <dsp:sp modelId="{F0F5B4E9-90A0-48F4-8B70-EA2E9D9BAE39}">
      <dsp:nvSpPr>
        <dsp:cNvPr id="0" name=""/>
        <dsp:cNvSpPr/>
      </dsp:nvSpPr>
      <dsp:spPr>
        <a:xfrm>
          <a:off x="4974800" y="2854545"/>
          <a:ext cx="386411" cy="38641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A7642A-99AC-4464-BD66-263261463BAF}">
      <dsp:nvSpPr>
        <dsp:cNvPr id="0" name=""/>
        <dsp:cNvSpPr/>
      </dsp:nvSpPr>
      <dsp:spPr>
        <a:xfrm rot="17700000">
          <a:off x="4517149" y="3392368"/>
          <a:ext cx="800532" cy="38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00" bIns="0" numCol="1" spcCol="1270" anchor="ctr" anchorCtr="0">
          <a:noAutofit/>
        </a:bodyPr>
        <a:lstStyle/>
        <a:p>
          <a:pPr marL="0" lvl="0" indent="0" algn="r" defTabSz="444500">
            <a:lnSpc>
              <a:spcPct val="90000"/>
            </a:lnSpc>
            <a:spcBef>
              <a:spcPct val="0"/>
            </a:spcBef>
            <a:spcAft>
              <a:spcPct val="35000"/>
            </a:spcAft>
            <a:buNone/>
          </a:pPr>
          <a:r>
            <a:rPr lang="en-US" sz="1000" kern="1200" dirty="0"/>
            <a:t>Release 1.0</a:t>
          </a:r>
        </a:p>
      </dsp:txBody>
      <dsp:txXfrm>
        <a:off x="4517149" y="3392368"/>
        <a:ext cx="800532" cy="385986"/>
      </dsp:txXfrm>
    </dsp:sp>
    <dsp:sp modelId="{DD24B35B-2045-4FA1-982E-281B3220EF53}">
      <dsp:nvSpPr>
        <dsp:cNvPr id="0" name=""/>
        <dsp:cNvSpPr/>
      </dsp:nvSpPr>
      <dsp:spPr>
        <a:xfrm rot="17700000">
          <a:off x="5018330" y="2317146"/>
          <a:ext cx="800532" cy="385986"/>
        </a:xfrm>
        <a:prstGeom prst="rect">
          <a:avLst/>
        </a:prstGeom>
        <a:noFill/>
        <a:ln>
          <a:noFill/>
        </a:ln>
        <a:effectLst/>
      </dsp:spPr>
      <dsp:style>
        <a:lnRef idx="0">
          <a:scrgbClr r="0" g="0" b="0"/>
        </a:lnRef>
        <a:fillRef idx="0">
          <a:scrgbClr r="0" g="0" b="0"/>
        </a:fillRef>
        <a:effectRef idx="0">
          <a:scrgbClr r="0" g="0" b="0"/>
        </a:effectRef>
        <a:fontRef idx="minor"/>
      </dsp:style>
    </dsp:sp>
    <dsp:sp modelId="{9F7DA66C-EDB4-4B84-871C-70A639F2E866}">
      <dsp:nvSpPr>
        <dsp:cNvPr id="0" name=""/>
        <dsp:cNvSpPr/>
      </dsp:nvSpPr>
      <dsp:spPr>
        <a:xfrm>
          <a:off x="5417285" y="2675531"/>
          <a:ext cx="744439" cy="744439"/>
        </a:xfrm>
        <a:prstGeom prst="donut">
          <a:avLst>
            <a:gd name="adj" fmla="val 2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057E5A-AB69-4336-9CF8-6D8C9026F79D}">
      <dsp:nvSpPr>
        <dsp:cNvPr id="0" name=""/>
        <dsp:cNvSpPr/>
      </dsp:nvSpPr>
      <dsp:spPr>
        <a:xfrm rot="17700000">
          <a:off x="5679592" y="2068661"/>
          <a:ext cx="925420" cy="445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0" rIns="0" bIns="0" numCol="1" spcCol="1270" anchor="ctr" anchorCtr="0">
          <a:noAutofit/>
        </a:bodyPr>
        <a:lstStyle/>
        <a:p>
          <a:pPr marL="0" lvl="0" indent="0" algn="l" defTabSz="1466850">
            <a:lnSpc>
              <a:spcPct val="90000"/>
            </a:lnSpc>
            <a:spcBef>
              <a:spcPct val="0"/>
            </a:spcBef>
            <a:spcAft>
              <a:spcPct val="35000"/>
            </a:spcAft>
            <a:buNone/>
          </a:pPr>
          <a:r>
            <a:rPr lang="en-US" sz="3300" kern="1200" dirty="0"/>
            <a:t>2017</a:t>
          </a:r>
        </a:p>
      </dsp:txBody>
      <dsp:txXfrm>
        <a:off x="5679592" y="2068661"/>
        <a:ext cx="925420" cy="445981"/>
      </dsp:txXfrm>
    </dsp:sp>
    <dsp:sp modelId="{9C197299-56AD-4B51-A6F0-7BE3A3D2244E}">
      <dsp:nvSpPr>
        <dsp:cNvPr id="0" name=""/>
        <dsp:cNvSpPr/>
      </dsp:nvSpPr>
      <dsp:spPr>
        <a:xfrm>
          <a:off x="6217798" y="2854545"/>
          <a:ext cx="386411" cy="38641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5B174E-9091-4A22-82D3-A539C5BB42FE}">
      <dsp:nvSpPr>
        <dsp:cNvPr id="0" name=""/>
        <dsp:cNvSpPr/>
      </dsp:nvSpPr>
      <dsp:spPr>
        <a:xfrm rot="17700000">
          <a:off x="5760147" y="3392368"/>
          <a:ext cx="800532" cy="38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00" bIns="0" numCol="1" spcCol="1270" anchor="ctr" anchorCtr="0">
          <a:noAutofit/>
        </a:bodyPr>
        <a:lstStyle/>
        <a:p>
          <a:pPr marL="0" lvl="0" indent="0" algn="r" defTabSz="444500">
            <a:lnSpc>
              <a:spcPct val="90000"/>
            </a:lnSpc>
            <a:spcBef>
              <a:spcPct val="0"/>
            </a:spcBef>
            <a:spcAft>
              <a:spcPct val="35000"/>
            </a:spcAft>
            <a:buNone/>
          </a:pPr>
          <a:r>
            <a:rPr lang="en-US" sz="1000" kern="1200" dirty="0"/>
            <a:t>Advisory board meeting</a:t>
          </a:r>
        </a:p>
      </dsp:txBody>
      <dsp:txXfrm>
        <a:off x="5760147" y="3392368"/>
        <a:ext cx="800532" cy="385986"/>
      </dsp:txXfrm>
    </dsp:sp>
    <dsp:sp modelId="{01A2A616-0784-4813-8ADC-5443230729D4}">
      <dsp:nvSpPr>
        <dsp:cNvPr id="0" name=""/>
        <dsp:cNvSpPr/>
      </dsp:nvSpPr>
      <dsp:spPr>
        <a:xfrm rot="17700000">
          <a:off x="6261328" y="2317146"/>
          <a:ext cx="800532" cy="385986"/>
        </a:xfrm>
        <a:prstGeom prst="rect">
          <a:avLst/>
        </a:prstGeom>
        <a:noFill/>
        <a:ln>
          <a:noFill/>
        </a:ln>
        <a:effectLst/>
      </dsp:spPr>
      <dsp:style>
        <a:lnRef idx="0">
          <a:scrgbClr r="0" g="0" b="0"/>
        </a:lnRef>
        <a:fillRef idx="0">
          <a:scrgbClr r="0" g="0" b="0"/>
        </a:fillRef>
        <a:effectRef idx="0">
          <a:scrgbClr r="0" g="0" b="0"/>
        </a:effectRef>
        <a:fontRef idx="minor"/>
      </dsp:style>
    </dsp:sp>
    <dsp:sp modelId="{C4140DB6-B129-414D-AEF0-C3E48287861D}">
      <dsp:nvSpPr>
        <dsp:cNvPr id="0" name=""/>
        <dsp:cNvSpPr/>
      </dsp:nvSpPr>
      <dsp:spPr>
        <a:xfrm>
          <a:off x="6660223" y="2854545"/>
          <a:ext cx="386411" cy="38641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406B6D-E699-4737-9FDF-40095AC90C44}">
      <dsp:nvSpPr>
        <dsp:cNvPr id="0" name=""/>
        <dsp:cNvSpPr/>
      </dsp:nvSpPr>
      <dsp:spPr>
        <a:xfrm rot="17700000">
          <a:off x="6202572" y="3392368"/>
          <a:ext cx="800532" cy="38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00" bIns="0" numCol="1" spcCol="1270" anchor="ctr" anchorCtr="0">
          <a:noAutofit/>
        </a:bodyPr>
        <a:lstStyle/>
        <a:p>
          <a:pPr marL="0" lvl="0" indent="0" algn="r" defTabSz="444500">
            <a:lnSpc>
              <a:spcPct val="90000"/>
            </a:lnSpc>
            <a:spcBef>
              <a:spcPct val="0"/>
            </a:spcBef>
            <a:spcAft>
              <a:spcPct val="35000"/>
            </a:spcAft>
            <a:buNone/>
          </a:pPr>
          <a:r>
            <a:rPr lang="en-US" sz="1000" kern="1200" dirty="0"/>
            <a:t>Release 2.0</a:t>
          </a:r>
        </a:p>
      </dsp:txBody>
      <dsp:txXfrm>
        <a:off x="6202572" y="3392368"/>
        <a:ext cx="800532" cy="385986"/>
      </dsp:txXfrm>
    </dsp:sp>
    <dsp:sp modelId="{B4C708C7-CE8E-43DA-8AF9-D75A82A9A192}">
      <dsp:nvSpPr>
        <dsp:cNvPr id="0" name=""/>
        <dsp:cNvSpPr/>
      </dsp:nvSpPr>
      <dsp:spPr>
        <a:xfrm rot="17700000">
          <a:off x="6703753" y="2317146"/>
          <a:ext cx="800532" cy="385986"/>
        </a:xfrm>
        <a:prstGeom prst="rect">
          <a:avLst/>
        </a:prstGeom>
        <a:noFill/>
        <a:ln>
          <a:noFill/>
        </a:ln>
        <a:effectLst/>
      </dsp:spPr>
      <dsp:style>
        <a:lnRef idx="0">
          <a:scrgbClr r="0" g="0" b="0"/>
        </a:lnRef>
        <a:fillRef idx="0">
          <a:scrgbClr r="0" g="0" b="0"/>
        </a:fillRef>
        <a:effectRef idx="0">
          <a:scrgbClr r="0" g="0" b="0"/>
        </a:effectRef>
        <a:fontRef idx="minor"/>
      </dsp:style>
    </dsp:sp>
    <dsp:sp modelId="{003F3177-BB44-42F3-A27F-5AD3C4BF633E}">
      <dsp:nvSpPr>
        <dsp:cNvPr id="0" name=""/>
        <dsp:cNvSpPr/>
      </dsp:nvSpPr>
      <dsp:spPr>
        <a:xfrm>
          <a:off x="7102649" y="2854545"/>
          <a:ext cx="386411" cy="38641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49457A-D429-4A5E-B0BC-241D66D47B95}">
      <dsp:nvSpPr>
        <dsp:cNvPr id="0" name=""/>
        <dsp:cNvSpPr/>
      </dsp:nvSpPr>
      <dsp:spPr>
        <a:xfrm rot="17700000">
          <a:off x="6644998" y="3392368"/>
          <a:ext cx="800532" cy="38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00" bIns="0" numCol="1" spcCol="1270" anchor="ctr" anchorCtr="0">
          <a:noAutofit/>
        </a:bodyPr>
        <a:lstStyle/>
        <a:p>
          <a:pPr marL="0" lvl="0" indent="0" algn="r" defTabSz="444500">
            <a:lnSpc>
              <a:spcPct val="90000"/>
            </a:lnSpc>
            <a:spcBef>
              <a:spcPct val="0"/>
            </a:spcBef>
            <a:spcAft>
              <a:spcPct val="35000"/>
            </a:spcAft>
            <a:buNone/>
          </a:pPr>
          <a:r>
            <a:rPr lang="en-US" sz="1000" kern="1200" dirty="0"/>
            <a:t>Advisory board meeting</a:t>
          </a:r>
        </a:p>
      </dsp:txBody>
      <dsp:txXfrm>
        <a:off x="6644998" y="3392368"/>
        <a:ext cx="800532" cy="385986"/>
      </dsp:txXfrm>
    </dsp:sp>
    <dsp:sp modelId="{B79A04B6-43A1-401A-86F5-4BDC78C523F4}">
      <dsp:nvSpPr>
        <dsp:cNvPr id="0" name=""/>
        <dsp:cNvSpPr/>
      </dsp:nvSpPr>
      <dsp:spPr>
        <a:xfrm rot="17700000">
          <a:off x="7146178" y="2317146"/>
          <a:ext cx="800532" cy="385986"/>
        </a:xfrm>
        <a:prstGeom prst="rect">
          <a:avLst/>
        </a:prstGeom>
        <a:noFill/>
        <a:ln>
          <a:noFill/>
        </a:ln>
        <a:effectLst/>
      </dsp:spPr>
      <dsp:style>
        <a:lnRef idx="0">
          <a:scrgbClr r="0" g="0" b="0"/>
        </a:lnRef>
        <a:fillRef idx="0">
          <a:scrgbClr r="0" g="0" b="0"/>
        </a:fillRef>
        <a:effectRef idx="0">
          <a:scrgbClr r="0" g="0" b="0"/>
        </a:effectRef>
        <a:fontRef idx="minor"/>
      </dsp:style>
    </dsp:sp>
    <dsp:sp modelId="{BF2433FF-33CA-4D17-B106-273E657911D8}">
      <dsp:nvSpPr>
        <dsp:cNvPr id="0" name=""/>
        <dsp:cNvSpPr/>
      </dsp:nvSpPr>
      <dsp:spPr>
        <a:xfrm>
          <a:off x="7545134" y="2675531"/>
          <a:ext cx="744439" cy="744439"/>
        </a:xfrm>
        <a:prstGeom prst="donut">
          <a:avLst>
            <a:gd name="adj" fmla="val 2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7A97D7-AD9E-4D27-ADAA-D1BAD83A9AFE}">
      <dsp:nvSpPr>
        <dsp:cNvPr id="0" name=""/>
        <dsp:cNvSpPr/>
      </dsp:nvSpPr>
      <dsp:spPr>
        <a:xfrm rot="17700000">
          <a:off x="7807440" y="2068661"/>
          <a:ext cx="925420" cy="445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0" rIns="0" bIns="0" numCol="1" spcCol="1270" anchor="ctr" anchorCtr="0">
          <a:noAutofit/>
        </a:bodyPr>
        <a:lstStyle/>
        <a:p>
          <a:pPr marL="0" lvl="0" indent="0" algn="l" defTabSz="1466850">
            <a:lnSpc>
              <a:spcPct val="90000"/>
            </a:lnSpc>
            <a:spcBef>
              <a:spcPct val="0"/>
            </a:spcBef>
            <a:spcAft>
              <a:spcPct val="35000"/>
            </a:spcAft>
            <a:buNone/>
          </a:pPr>
          <a:r>
            <a:rPr lang="en-US" sz="3300" kern="1200" dirty="0"/>
            <a:t>2018</a:t>
          </a:r>
        </a:p>
      </dsp:txBody>
      <dsp:txXfrm>
        <a:off x="7807440" y="2068661"/>
        <a:ext cx="925420" cy="445981"/>
      </dsp:txXfrm>
    </dsp:sp>
    <dsp:sp modelId="{621F9B43-0563-408E-AA73-25E91B795E2B}">
      <dsp:nvSpPr>
        <dsp:cNvPr id="0" name=""/>
        <dsp:cNvSpPr/>
      </dsp:nvSpPr>
      <dsp:spPr>
        <a:xfrm>
          <a:off x="8345647" y="2854545"/>
          <a:ext cx="386411" cy="38641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A18352-0BB5-4B98-8B26-B343F5F1F3E6}">
      <dsp:nvSpPr>
        <dsp:cNvPr id="0" name=""/>
        <dsp:cNvSpPr/>
      </dsp:nvSpPr>
      <dsp:spPr>
        <a:xfrm rot="17700000">
          <a:off x="7887996" y="3392368"/>
          <a:ext cx="800532" cy="38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00" bIns="0" numCol="1" spcCol="1270" anchor="ctr" anchorCtr="0">
          <a:noAutofit/>
        </a:bodyPr>
        <a:lstStyle/>
        <a:p>
          <a:pPr marL="0" lvl="0" indent="0" algn="r" defTabSz="444500">
            <a:lnSpc>
              <a:spcPct val="90000"/>
            </a:lnSpc>
            <a:spcBef>
              <a:spcPct val="0"/>
            </a:spcBef>
            <a:spcAft>
              <a:spcPct val="35000"/>
            </a:spcAft>
            <a:buNone/>
          </a:pPr>
          <a:r>
            <a:rPr lang="en-US" sz="1000" kern="1200" dirty="0"/>
            <a:t>User fee rule</a:t>
          </a:r>
        </a:p>
      </dsp:txBody>
      <dsp:txXfrm>
        <a:off x="7887996" y="3392368"/>
        <a:ext cx="800532" cy="385986"/>
      </dsp:txXfrm>
    </dsp:sp>
    <dsp:sp modelId="{07D18F0C-8292-4C64-AD5F-608AF03BD5BA}">
      <dsp:nvSpPr>
        <dsp:cNvPr id="0" name=""/>
        <dsp:cNvSpPr/>
      </dsp:nvSpPr>
      <dsp:spPr>
        <a:xfrm rot="17700000">
          <a:off x="8389176" y="2317146"/>
          <a:ext cx="800532" cy="385986"/>
        </a:xfrm>
        <a:prstGeom prst="rect">
          <a:avLst/>
        </a:prstGeom>
        <a:noFill/>
        <a:ln>
          <a:noFill/>
        </a:ln>
        <a:effectLst/>
      </dsp:spPr>
      <dsp:style>
        <a:lnRef idx="0">
          <a:scrgbClr r="0" g="0" b="0"/>
        </a:lnRef>
        <a:fillRef idx="0">
          <a:scrgbClr r="0" g="0" b="0"/>
        </a:fillRef>
        <a:effectRef idx="0">
          <a:scrgbClr r="0" g="0" b="0"/>
        </a:effectRef>
        <a:fontRef idx="minor"/>
      </dsp:style>
    </dsp:sp>
    <dsp:sp modelId="{786B4137-A9E0-4EB4-89E3-39DEB526DFE9}">
      <dsp:nvSpPr>
        <dsp:cNvPr id="0" name=""/>
        <dsp:cNvSpPr/>
      </dsp:nvSpPr>
      <dsp:spPr>
        <a:xfrm>
          <a:off x="8788072" y="2854545"/>
          <a:ext cx="386411" cy="386411"/>
        </a:xfrm>
        <a:prstGeom prst="ellipse">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CAAA4-8264-47A1-9E6F-2C4912C5045E}">
      <dsp:nvSpPr>
        <dsp:cNvPr id="0" name=""/>
        <dsp:cNvSpPr/>
      </dsp:nvSpPr>
      <dsp:spPr>
        <a:xfrm rot="17700000">
          <a:off x="8330421" y="3392368"/>
          <a:ext cx="800532" cy="3859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25400" bIns="0" numCol="1" spcCol="1270" anchor="ctr" anchorCtr="0">
          <a:noAutofit/>
        </a:bodyPr>
        <a:lstStyle/>
        <a:p>
          <a:pPr marL="0" lvl="0" indent="0" algn="r" defTabSz="444500">
            <a:lnSpc>
              <a:spcPct val="90000"/>
            </a:lnSpc>
            <a:spcBef>
              <a:spcPct val="0"/>
            </a:spcBef>
            <a:spcAft>
              <a:spcPct val="35000"/>
            </a:spcAft>
            <a:buNone/>
          </a:pPr>
          <a:r>
            <a:rPr lang="en-US" sz="1000" kern="1200" dirty="0"/>
            <a:t>System launch</a:t>
          </a:r>
        </a:p>
      </dsp:txBody>
      <dsp:txXfrm>
        <a:off x="8330421" y="3392368"/>
        <a:ext cx="800532" cy="385986"/>
      </dsp:txXfrm>
    </dsp:sp>
    <dsp:sp modelId="{CFC05C57-EB0C-4F78-B9BE-9EBF504940F9}">
      <dsp:nvSpPr>
        <dsp:cNvPr id="0" name=""/>
        <dsp:cNvSpPr/>
      </dsp:nvSpPr>
      <dsp:spPr>
        <a:xfrm rot="17700000">
          <a:off x="8831602" y="2317146"/>
          <a:ext cx="800532" cy="385986"/>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CircleAccentTimeline">
  <dgm:title val=""/>
  <dgm:desc val=""/>
  <dgm:catLst>
    <dgm:cat type="process" pri="7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clrData>
  <dgm:layoutNode name="Name0">
    <dgm:varLst>
      <dgm:dir/>
    </dgm:varLst>
    <dgm:choose name="Name1">
      <dgm:if name="Name2" func="var" arg="dir" op="equ" val="norm">
        <dgm:alg type="lin">
          <dgm:param type="fallback" val="2D"/>
          <dgm:param type="nodeVertAlign" val="b"/>
        </dgm:alg>
      </dgm:if>
      <dgm:else name="Name3">
        <dgm:alg type="lin">
          <dgm:param type="fallback" val="2D"/>
          <dgm:param type="nodeVertAlign" val="b"/>
          <dgm:param type="linDir" val="fromR"/>
        </dgm:alg>
      </dgm:else>
    </dgm:choose>
    <dgm:shape xmlns:r="http://schemas.openxmlformats.org/officeDocument/2006/relationships" r:blip="">
      <dgm:adjLst/>
    </dgm:shape>
    <dgm:constrLst>
      <dgm:constr type="h" for="ch" forName="parComposite" refType="h"/>
      <dgm:constr type="w" for="ch" forName="parComposite" refType="h" refFor="ch" refForName="parComposite" fact="0.4986"/>
      <dgm:constr type="h" for="ch" forName="desComposite" refType="h" fact="0.8722"/>
      <dgm:constr type="w" for="ch" forName="desComposite" refType="h" refFor="ch" refForName="desComposite" fact="0.6056"/>
      <dgm:constr type="w" for="ch" forName="parBackupNorm" refType="w" refFor="ch" refForName="parComposite" fact="-0.3369"/>
      <dgm:constr type="w" for="ch" forName="parBackupRTL" refType="w" refFor="ch" refForName="parComposite" fact="-0.3369"/>
      <dgm:constr type="w" for="ch" forName="parBackupRev" refType="w" refFor="ch" refForName="parComposite" fact="0"/>
      <dgm:constr type="w" for="ch" forName="desBackupLeftNorm" refType="w" refFor="ch" refForName="desComposite" fact="-0.3376"/>
      <dgm:constr type="w" for="ch" forName="desBackupLeftRev" refType="w" refFor="ch" refForName="desComposite" fact="-0.3376"/>
      <dgm:constr type="w" for="ch" forName="desBackupRightNorm" refType="w" refFor="ch" refForName="desComposite" fact="-0.3376"/>
      <dgm:constr type="w" for="ch" forName="desBackupRightRev" refType="w" refFor="ch" refForName="desComposite" fact="-0.3376"/>
      <dgm:constr type="w" for="ch" forName="parSpace" refType="w" refFor="ch" refForName="parComposite" fact="0.05"/>
      <dgm:constr type="w" for="ch" forName="desSpace" refType="w" refFor="ch" refForName="parComposite" fact="0.05"/>
      <dgm:constr type="primFontSz" for="des" forName="parTx" op="equ" val="65"/>
      <dgm:constr type="primFontSz" for="des" forName="chTx" refType="primFontSz" refFor="des" refForName="parTx" op="lte" val="65"/>
      <dgm:constr type="primFontSz" for="des" forName="desTx" refType="primFontSz" refFor="des" refForName="chTx" op="lte" val="65"/>
      <dgm:constr type="primFontSz" for="des" forName="desTx" refType="primFontSz" refFor="des" refForName="parTx" op="lte"/>
    </dgm:constrLst>
    <dgm:forEach name="Name4" axis="ch" ptType="node">
      <dgm:layoutNode name="parComposite">
        <dgm:alg type="composite"/>
        <dgm:shape xmlns:r="http://schemas.openxmlformats.org/officeDocument/2006/relationships" r:blip="">
          <dgm:adjLst/>
        </dgm:shape>
        <dgm:choose name="Name5">
          <dgm:if name="Name6" func="var" arg="dir" op="equ" val="norm">
            <dgm:constrLst>
              <dgm:constr type="l" for="ch" forName="parBigCircle"/>
              <dgm:constr type="ctrY" for="ch" forName="parBigCircle" refType="h" fact="0.5639"/>
              <dgm:constr type="w" for="ch" forName="parBigCircle" refType="w" fact="0.6631"/>
              <dgm:constr type="h" for="ch" forName="parBigCircle" refType="w" refFor="ch" refForName="parBigCircle"/>
              <dgm:constr type="r" for="ch" forName="parTx" refType="w"/>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l" for="ch" forName="bSpace"/>
              <dgm:constr type="w" for="ch" forName="bSpace" val="1"/>
            </dgm:constrLst>
          </dgm:if>
          <dgm:else name="Name7">
            <dgm:constrLst>
              <dgm:constr type="r" for="ch" forName="parBigCircle" refType="w"/>
              <dgm:constr type="ctrY" for="ch" forName="parBigCircle" refType="h" fact="0.5639"/>
              <dgm:constr type="w" for="ch" forName="parBigCircle" refType="w" fact="0.6631"/>
              <dgm:constr type="h" for="ch" forName="parBigCircle" refType="w" refFor="ch" refForName="parBigCircle"/>
              <dgm:constr type="l" for="ch" forName="parTx" fact="0"/>
              <dgm:constr type="t" for="ch" forName="parTx"/>
              <dgm:constr type="w" for="ch" forName="parTx" refType="w" fact="0.7084"/>
              <dgm:constr type="h" for="ch" forName="parTx" refType="h" fact="0.4562"/>
              <dgm:constr type="t" for="ch" forName="bSpace" refType="ctrY" refFor="ch" refForName="parBigCircle"/>
              <dgm:constr type="b" for="ch" forName="bSpace" refType="h"/>
              <dgm:constr type="r" for="ch" forName="bSpace"/>
              <dgm:constr type="w" for="ch" forName="bSpace" val="1"/>
            </dgm:constrLst>
          </dgm:else>
        </dgm:choose>
        <dgm:layoutNode name="parBigCircle" styleLbl="node0">
          <dgm:alg type="sp"/>
          <dgm:shape xmlns:r="http://schemas.openxmlformats.org/officeDocument/2006/relationships" type="donut" r:blip="">
            <dgm:adjLst>
              <dgm:adj idx="1" val="0.2"/>
            </dgm:adjLst>
          </dgm:shape>
          <dgm:presOf/>
          <dgm:constrLst>
            <dgm:constr type="h" refType="w" op="equ"/>
          </dgm:constrLst>
        </dgm:layoutNode>
        <dgm:layoutNode name="parTx" styleLbl="revTx">
          <dgm:choose name="Name8">
            <dgm:if name="Name9" func="var" arg="dir" op="equ" val="norm">
              <dgm:alg type="tx">
                <dgm:param type="autoTxRot" val="grav"/>
                <dgm:param type="parTxLTRAlign" val="l"/>
              </dgm:alg>
              <dgm:shape xmlns:r="http://schemas.openxmlformats.org/officeDocument/2006/relationships" rot="295" type="rect" r:blip="">
                <dgm:adjLst/>
              </dgm:shape>
              <dgm:presOf axis="self" ptType="node"/>
              <dgm:constrLst>
                <dgm:constr type="lMarg" refType="primFontSz" fact="0.2"/>
                <dgm:constr type="rMarg"/>
                <dgm:constr type="tMarg"/>
                <dgm:constr type="bMarg"/>
              </dgm:constrLst>
            </dgm:if>
            <dgm:else name="Name10">
              <dgm:alg type="tx">
                <dgm:param type="autoTxRot" val="grav"/>
                <dgm:param type="parTxLTRAlign" val="r"/>
              </dgm:alg>
              <dgm:shape xmlns:r="http://schemas.openxmlformats.org/officeDocument/2006/relationships" rot="65" type="rect" r:blip="">
                <dgm:adjLst/>
              </dgm:shape>
              <dgm:presOf axis="self" ptType="node"/>
              <dgm:constrLst>
                <dgm:constr type="lMarg"/>
                <dgm:constr type="rMarg" refType="primFontSz" fact="0.2"/>
                <dgm:constr type="tMarg"/>
                <dgm:constr type="bMarg"/>
              </dgm:constrLst>
            </dgm:else>
          </dgm:choose>
          <dgm:ruleLst>
            <dgm:rule type="primFontSz" val="5" fact="NaN" max="NaN"/>
          </dgm:ruleLst>
        </dgm:layoutNode>
        <dgm:layoutNode name="bSpace">
          <dgm:alg type="sp"/>
          <dgm:shape xmlns:r="http://schemas.openxmlformats.org/officeDocument/2006/relationships" r:blip="">
            <dgm:adjLst/>
          </dgm:shape>
          <dgm:presOf/>
        </dgm:layoutNode>
      </dgm:layoutNode>
      <dgm:choose name="Name11">
        <dgm:if name="Name12" func="var" arg="dir" op="equ" val="norm">
          <dgm:layoutNode name="parBackupNorm">
            <dgm:alg type="sp"/>
            <dgm:shape xmlns:r="http://schemas.openxmlformats.org/officeDocument/2006/relationships" r:blip="">
              <dgm:adjLst/>
            </dgm:shape>
            <dgm:presOf/>
          </dgm:layoutNode>
        </dgm:if>
        <dgm:else name="Name13">
          <dgm:layoutNode name="parBackupRTL">
            <dgm:alg type="sp"/>
            <dgm:shape xmlns:r="http://schemas.openxmlformats.org/officeDocument/2006/relationships" r:blip="">
              <dgm:adjLst/>
            </dgm:shape>
            <dgm:presOf/>
          </dgm:layoutNode>
        </dgm:else>
      </dgm:choose>
      <dgm:forEach name="Name14" axis="followSib" ptType="sibTrans" hideLastTrans="0" cnt="1">
        <dgm:layoutNode name="parSpace">
          <dgm:alg type="sp"/>
          <dgm:shape xmlns:r="http://schemas.openxmlformats.org/officeDocument/2006/relationships" r:blip="">
            <dgm:adjLst/>
          </dgm:shape>
          <dgm:presOf/>
        </dgm:layoutNode>
      </dgm:forEach>
      <dgm:forEach name="Name15" axis="ch" ptType="node">
        <dgm:choose name="Name16">
          <dgm:if name="Name17" func="var" arg="dir" op="equ" val="norm">
            <dgm:layoutNode name="desBackupLeftNorm">
              <dgm:alg type="sp"/>
              <dgm:shape xmlns:r="http://schemas.openxmlformats.org/officeDocument/2006/relationships" r:blip="">
                <dgm:adjLst/>
              </dgm:shape>
              <dgm:presOf/>
            </dgm:layoutNode>
          </dgm:if>
          <dgm:else name="Name18">
            <dgm:choose name="Name19">
              <dgm:if name="Name20" axis="self" ptType="node" func="pos" op="equ" val="1">
                <dgm:layoutNode name="desBackupRightRev">
                  <dgm:alg type="sp"/>
                  <dgm:shape xmlns:r="http://schemas.openxmlformats.org/officeDocument/2006/relationships" r:blip="">
                    <dgm:adjLst/>
                  </dgm:shape>
                  <dgm:presOf/>
                </dgm:layoutNode>
              </dgm:if>
              <dgm:else name="Name21"/>
            </dgm:choose>
          </dgm:else>
        </dgm:choose>
        <dgm:layoutNode name="desComposite">
          <dgm:alg type="composite"/>
          <dgm:shape xmlns:r="http://schemas.openxmlformats.org/officeDocument/2006/relationships" r:blip="">
            <dgm:adjLst/>
          </dgm:shape>
          <dgm:choose name="Name22">
            <dgm:if name="Name23" func="var" arg="dir" op="equ" val="norm">
              <dgm:constrLst>
                <dgm:constr type="ctrX" for="ch" forName="desCircle" refType="w" fact="0.5"/>
                <dgm:constr type="ctrY" for="ch" forName="desCircle" refType="h" fact="0.5"/>
                <dgm:constr type="w" for="ch" forName="desCircle" refType="w" fact="0.3249"/>
                <dgm:constr type="h" for="ch" forName="desCircle" refType="w" refFor="ch" refForName="desCircle"/>
                <dgm:constr type="l" for="ch" forName="chTx"/>
                <dgm:constr type="b" for="ch" forName="chTx" refType="h"/>
                <dgm:constr type="w" for="ch" forName="chTx" refType="w" fact="0.5786"/>
                <dgm:constr type="h" for="ch" forName="chTx" refType="h" fact="0.4525"/>
                <dgm:constr type="r" for="ch" forName="desTx" refType="w"/>
                <dgm:constr type="t" for="ch" forName="desTx"/>
                <dgm:constr type="w" for="ch" forName="desTx" refType="w" fact="0.5786"/>
                <dgm:constr type="h" for="ch" forName="desTx" refType="h" fact="0.4525"/>
              </dgm:constrLst>
            </dgm:if>
            <dgm:else name="Name24">
              <dgm:constrLst>
                <dgm:constr type="ctrX" for="ch" forName="desCircle" refType="w" fact="0.5"/>
                <dgm:constr type="ctrY" for="ch" forName="desCircle" refType="h" fact="0.5"/>
                <dgm:constr type="w" for="ch" forName="desCircle" refType="w" fact="0.3249"/>
                <dgm:constr type="h" for="ch" forName="desCircle" refType="w" refFor="ch" refForName="desCircle"/>
                <dgm:constr type="r" for="ch" forName="chTx" refType="w"/>
                <dgm:constr type="b" for="ch" forName="chTx" refType="h"/>
                <dgm:constr type="w" for="ch" forName="chTx" refType="w" fact="0.5786"/>
                <dgm:constr type="h" for="ch" forName="chTx" refType="h" fact="0.4525"/>
                <dgm:constr type="l" for="ch" forName="desTx"/>
                <dgm:constr type="t" for="ch" forName="desTx"/>
                <dgm:constr type="w" for="ch" forName="desTx" refType="w" fact="0.5786"/>
                <dgm:constr type="h" for="ch" forName="desTx" refType="h" fact="0.4525"/>
              </dgm:constrLst>
            </dgm:else>
          </dgm:choose>
          <dgm:layoutNode name="desCircle" styleLbl="node1">
            <dgm:alg type="sp"/>
            <dgm:shape xmlns:r="http://schemas.openxmlformats.org/officeDocument/2006/relationships" type="ellipse" r:blip="">
              <dgm:adjLst/>
            </dgm:shape>
            <dgm:presOf/>
            <dgm:constrLst>
              <dgm:constr type="h" refType="w" op="equ"/>
            </dgm:constrLst>
          </dgm:layoutNode>
          <dgm:layoutNode name="chTx" styleLbl="revTx">
            <dgm:choose name="Name25">
              <dgm:if name="Name26" func="var" arg="dir" op="equ" val="norm">
                <dgm:alg type="tx">
                  <dgm:param type="autoTxRot" val="grav"/>
                  <dgm:param type="parTxLTRAlign" val="r"/>
                  <dgm:param type="txAnchorVert" val="mid"/>
                  <dgm:param type="txAnchorVertCh" val="mid"/>
                </dgm:alg>
                <dgm:shape xmlns:r="http://schemas.openxmlformats.org/officeDocument/2006/relationships" rot="295" type="rect" r:blip="">
                  <dgm:adjLst/>
                </dgm:shape>
                <dgm:presOf axis="self" ptType="node"/>
              </dgm:if>
              <dgm:else name="Name27">
                <dgm:alg type="tx">
                  <dgm:param type="autoTxRot" val="grav"/>
                  <dgm:param type="parTxLTRAlign" val="l"/>
                  <dgm:param type="txAnchorVert" val="mid"/>
                  <dgm:param type="txAnchorVertCh" val="mid"/>
                </dgm:alg>
                <dgm:shape xmlns:r="http://schemas.openxmlformats.org/officeDocument/2006/relationships" rot="65" type="rect" r:blip="">
                  <dgm:adjLst/>
                </dgm:shape>
                <dgm:presOf axis="self" ptType="node"/>
              </dgm:else>
            </dgm:choose>
            <dgm:choose name="Name28">
              <dgm:if name="Name29" func="var" arg="dir" op="equ" val="norm">
                <dgm:constrLst>
                  <dgm:constr type="lMarg"/>
                  <dgm:constr type="rMarg" refType="primFontSz" fact="0.2"/>
                  <dgm:constr type="tMarg"/>
                  <dgm:constr type="bMarg"/>
                </dgm:constrLst>
              </dgm:if>
              <dgm:else name="Name30">
                <dgm:constrLst>
                  <dgm:constr type="rMarg"/>
                  <dgm:constr type="lMarg" refType="primFontSz" fact="0.2"/>
                  <dgm:constr type="tMarg"/>
                  <dgm:constr type="bMarg"/>
                </dgm:constrLst>
              </dgm:else>
            </dgm:choose>
            <dgm:ruleLst>
              <dgm:rule type="primFontSz" val="5" fact="NaN" max="NaN"/>
            </dgm:ruleLst>
          </dgm:layoutNode>
          <dgm:layoutNode name="desTx" styleLbl="revTx">
            <dgm:varLst>
              <dgm:bulletEnabled val="1"/>
            </dgm:varLst>
            <dgm:choose name="Name31">
              <dgm:if name="Name32" func="var" arg="dir" op="equ" val="norm">
                <dgm:alg type="tx">
                  <dgm:param type="autoTxRot" val="grav"/>
                  <dgm:param type="parTxLTRAlign" val="l"/>
                  <dgm:param type="shpTxLTRAlignCh" val="l"/>
                  <dgm:param type="stBulletLvl" val="1"/>
                  <dgm:param type="txAnchorVert" val="mid"/>
                </dgm:alg>
                <dgm:shape xmlns:r="http://schemas.openxmlformats.org/officeDocument/2006/relationships" rot="295" type="rect" r:blip="">
                  <dgm:adjLst/>
                </dgm:shape>
                <dgm:presOf axis="des" ptType="node"/>
              </dgm:if>
              <dgm:else name="Name33">
                <dgm:alg type="tx">
                  <dgm:param type="autoTxRot" val="grav"/>
                  <dgm:param type="parTxLTRAlign" val="r"/>
                  <dgm:param type="shpTxLTRAlignCh" val="r"/>
                  <dgm:param type="stBulletLvl" val="1"/>
                  <dgm:param type="txAnchorVert" val="mid"/>
                </dgm:alg>
                <dgm:shape xmlns:r="http://schemas.openxmlformats.org/officeDocument/2006/relationships" rot="65" type="rect" r:blip="">
                  <dgm:adjLst/>
                </dgm:shape>
                <dgm:presOf axis="des" ptType="node"/>
              </dgm:else>
            </dgm:choose>
            <dgm:choose name="Name34">
              <dgm:if name="Name35" func="var" arg="dir" op="equ" val="norm">
                <dgm:constrLst>
                  <dgm:constr type="rMarg"/>
                  <dgm:constr type="lMarg" refType="primFontSz" fact="0.2"/>
                  <dgm:constr type="tMarg"/>
                  <dgm:constr type="bMarg"/>
                </dgm:constrLst>
              </dgm:if>
              <dgm:else name="Name36">
                <dgm:constrLst>
                  <dgm:constr type="lMarg"/>
                  <dgm:constr type="rMarg" refType="primFontSz" fact="0.2"/>
                  <dgm:constr type="tMarg"/>
                  <dgm:constr type="bMarg"/>
                </dgm:constrLst>
              </dgm:else>
            </dgm:choose>
            <dgm:ruleLst>
              <dgm:rule type="primFontSz" val="5" fact="NaN" max="NaN"/>
            </dgm:ruleLst>
          </dgm:layoutNode>
        </dgm:layoutNode>
        <dgm:layoutNode name="desBackupRightNorm">
          <dgm:alg type="sp"/>
          <dgm:shape xmlns:r="http://schemas.openxmlformats.org/officeDocument/2006/relationships" r:blip="">
            <dgm:adjLst/>
          </dgm:shape>
          <dgm:presOf/>
        </dgm:layoutNode>
        <dgm:choose name="Name37">
          <dgm:if name="Name38" func="var" arg="dir" op="neq" val="norm">
            <dgm:choose name="Name39">
              <dgm:if name="Name40" axis="self" ptType="node" func="revPos" op="neq" val="1">
                <dgm:layoutNode name="desBackupLeftRev">
                  <dgm:alg type="sp"/>
                  <dgm:shape xmlns:r="http://schemas.openxmlformats.org/officeDocument/2006/relationships" r:blip="">
                    <dgm:adjLst/>
                  </dgm:shape>
                  <dgm:presOf/>
                </dgm:layoutNode>
              </dgm:if>
              <dgm:else name="Name41"/>
            </dgm:choose>
          </dgm:if>
          <dgm:else name="Name42"/>
        </dgm:choose>
        <dgm:forEach name="Name43" axis="followSib" ptType="sibTrans" hideLastTrans="0" cnt="1">
          <dgm:layoutNode name="desSpace">
            <dgm:alg type="sp"/>
            <dgm:shape xmlns:r="http://schemas.openxmlformats.org/officeDocument/2006/relationships" r:blip="">
              <dgm:adjLst/>
            </dgm:shape>
            <dgm:presOf/>
          </dgm:layoutNode>
        </dgm:forEach>
      </dgm:forEach>
      <dgm:choose name="Name44">
        <dgm:if name="Name45" func="var" arg="dir" op="neq" val="norm">
          <dgm:layoutNode name="parBackupRev">
            <dgm:alg type="sp"/>
            <dgm:shape xmlns:r="http://schemas.openxmlformats.org/officeDocument/2006/relationships" r:blip="">
              <dgm:adjLst/>
            </dgm:shape>
            <dgm:presOf/>
          </dgm:layoutNode>
        </dgm:if>
        <dgm:else name="Name4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D99C19-176B-4DDF-B255-0CBF6904B35E}" type="datetimeFigureOut">
              <a:rPr lang="en-US" smtClean="0"/>
              <a:t>10/16/2018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4A750F-D3E5-4BAB-9059-68F656FA1E37}" type="slidenum">
              <a:rPr lang="en-US" smtClean="0"/>
              <a:t>‹#›</a:t>
            </a:fld>
            <a:endParaRPr lang="en-US" dirty="0"/>
          </a:p>
        </p:txBody>
      </p:sp>
    </p:spTree>
    <p:extLst>
      <p:ext uri="{BB962C8B-B14F-4D97-AF65-F5344CB8AC3E}">
        <p14:creationId xmlns:p14="http://schemas.microsoft.com/office/powerpoint/2010/main" val="1745354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4A750F-D3E5-4BAB-9059-68F656FA1E37}" type="slidenum">
              <a:rPr lang="en-US" smtClean="0"/>
              <a:t>6</a:t>
            </a:fld>
            <a:endParaRPr lang="en-US" dirty="0"/>
          </a:p>
        </p:txBody>
      </p:sp>
    </p:spTree>
    <p:extLst>
      <p:ext uri="{BB962C8B-B14F-4D97-AF65-F5344CB8AC3E}">
        <p14:creationId xmlns:p14="http://schemas.microsoft.com/office/powerpoint/2010/main" val="1026887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EDF758-9953-4DB9-87C3-4F8047C5357D}" type="slidenum">
              <a:rPr lang="en-US" smtClean="0"/>
              <a:t>7</a:t>
            </a:fld>
            <a:endParaRPr lang="en-US" dirty="0"/>
          </a:p>
        </p:txBody>
      </p:sp>
    </p:spTree>
    <p:extLst>
      <p:ext uri="{BB962C8B-B14F-4D97-AF65-F5344CB8AC3E}">
        <p14:creationId xmlns:p14="http://schemas.microsoft.com/office/powerpoint/2010/main" val="342546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5F55F63-DF6E-4379-9D59-6EC39208BACB}" type="datetime1">
              <a:rPr lang="en-US" smtClean="0"/>
              <a:t>10/16/2018</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5740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E195E3-0D8F-4FB2-946B-6D808208C21F}" type="datetime1">
              <a:rPr lang="en-US" smtClean="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77782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9C577F28-CC6E-4FD2-B8E5-FCBD135581BE}" type="datetime1">
              <a:rPr lang="en-US" smtClean="0"/>
              <a:t>10/16/2018</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9664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C4D5E7-9E26-46F8-B259-8EE720A45CDE}" type="datetime1">
              <a:rPr lang="en-US" smtClean="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
        <p:nvSpPr>
          <p:cNvPr id="8" name="Rectangle 7"/>
          <p:cNvSpPr/>
          <p:nvPr userDrawn="1"/>
        </p:nvSpPr>
        <p:spPr>
          <a:xfrm>
            <a:off x="9118245" y="1054869"/>
            <a:ext cx="2706105" cy="707886"/>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r>
              <a:rPr lang="en-US" sz="4000" dirty="0">
                <a:solidFill>
                  <a:schemeClr val="bg1"/>
                </a:solidFill>
                <a:latin typeface="Segoe UI" panose="020B0502040204020203" pitchFamily="34" charset="0"/>
                <a:cs typeface="Segoe UI" panose="020B0502040204020203" pitchFamily="34" charset="0"/>
              </a:rPr>
              <a:t>e-</a:t>
            </a:r>
            <a:r>
              <a:rPr lang="en-US" sz="4000" i="1" dirty="0">
                <a:solidFill>
                  <a:schemeClr val="bg1"/>
                </a:solidFill>
                <a:latin typeface="Segoe UI" panose="020B0502040204020203" pitchFamily="34" charset="0"/>
                <a:cs typeface="Segoe UI" panose="020B0502040204020203" pitchFamily="34" charset="0"/>
              </a:rPr>
              <a:t>Manifest</a:t>
            </a:r>
          </a:p>
        </p:txBody>
      </p:sp>
    </p:spTree>
    <p:extLst>
      <p:ext uri="{BB962C8B-B14F-4D97-AF65-F5344CB8AC3E}">
        <p14:creationId xmlns:p14="http://schemas.microsoft.com/office/powerpoint/2010/main" val="2189778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8EC4D5E7-9E26-46F8-B259-8EE720A45CDE}" type="datetime1">
              <a:rPr lang="en-US" smtClean="0"/>
              <a:t>10/16/2018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
        <p:nvSpPr>
          <p:cNvPr id="8" name="Rectangle 7">
            <a:extLst>
              <a:ext uri="{FF2B5EF4-FFF2-40B4-BE49-F238E27FC236}">
                <a16:creationId xmlns:a16="http://schemas.microsoft.com/office/drawing/2014/main" id="{6E94D98A-E89E-4590-8539-F04FCA32F996}"/>
              </a:ext>
            </a:extLst>
          </p:cNvPr>
          <p:cNvSpPr/>
          <p:nvPr userDrawn="1"/>
        </p:nvSpPr>
        <p:spPr>
          <a:xfrm>
            <a:off x="9118245" y="1054869"/>
            <a:ext cx="2706105" cy="707886"/>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r>
              <a:rPr lang="en-US" sz="4000" dirty="0">
                <a:solidFill>
                  <a:schemeClr val="bg1"/>
                </a:solidFill>
                <a:latin typeface="Segoe UI" panose="020B0502040204020203" pitchFamily="34" charset="0"/>
                <a:cs typeface="Segoe UI" panose="020B0502040204020203" pitchFamily="34" charset="0"/>
              </a:rPr>
              <a:t>e-</a:t>
            </a:r>
            <a:r>
              <a:rPr lang="en-US" sz="4000" i="1" dirty="0">
                <a:solidFill>
                  <a:schemeClr val="bg1"/>
                </a:solidFill>
                <a:latin typeface="Segoe UI" panose="020B0502040204020203" pitchFamily="34" charset="0"/>
                <a:cs typeface="Segoe UI" panose="020B0502040204020203" pitchFamily="34" charset="0"/>
              </a:rPr>
              <a:t>Manifest</a:t>
            </a:r>
          </a:p>
        </p:txBody>
      </p:sp>
    </p:spTree>
    <p:extLst>
      <p:ext uri="{BB962C8B-B14F-4D97-AF65-F5344CB8AC3E}">
        <p14:creationId xmlns:p14="http://schemas.microsoft.com/office/powerpoint/2010/main" val="18649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51C1116-BD1D-4A5F-B331-B832A17E1D74}" type="datetime1">
              <a:rPr lang="en-US" smtClean="0"/>
              <a:t>10/16/2018</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753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A09974-3E5F-46A6-899F-ED3C18614105}" type="datetime1">
              <a:rPr lang="en-US" smtClean="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8567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2657BE6-3B35-4CE4-8801-8E3491F809E4}" type="datetime1">
              <a:rPr lang="en-US" smtClean="0"/>
              <a:t>10/16/2018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84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F271E6-AD23-4F83-B26B-4F23EA5D1AF2}" type="datetime1">
              <a:rPr lang="en-US" smtClean="0"/>
              <a:t>10/16/2018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90016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99CA63-ADDD-4E8E-A769-BF211E5F0E9B}" type="datetime1">
              <a:rPr lang="en-US" smtClean="0"/>
              <a:t>10/16/2018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3435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81DB2A8-7C44-4212-A4E3-13F0091C3536}" type="datetime1">
              <a:rPr lang="en-US" smtClean="0"/>
              <a:t>10/16/2018</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1128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E06991A-7839-4E12-B21D-CA6E8B182192}" type="datetime1">
              <a:rPr lang="en-US" smtClean="0"/>
              <a:t>10/16/2018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11824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1894679"/>
            <a:ext cx="11029616" cy="3470952"/>
          </a:xfrm>
          <a:prstGeom prst="rect">
            <a:avLst/>
          </a:prstGeom>
        </p:spPr>
        <p:txBody>
          <a:bodyPr vert="horz" lIns="91440" tIns="45720" rIns="91440" bIns="45720" rtlCol="0" anchor="ctr">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E27C7D4C-4EDC-4A0B-A7A7-6D4D81CBF9A9}" type="datetime1">
              <a:rPr lang="en-US" smtClean="0"/>
              <a:t>10/16/2018</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4260305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800" kern="0" baseline="0">
          <a:solidFill>
            <a:schemeClr val="tx2"/>
          </a:solidFill>
          <a:latin typeface="+mn-lt"/>
          <a:ea typeface="+mn-ea"/>
          <a:cs typeface="+mn-cs"/>
        </a:defRPr>
      </a:lvl1pPr>
      <a:lvl2pPr marL="630000" indent="-306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600" kern="0" baseline="0">
          <a:solidFill>
            <a:schemeClr val="tx2"/>
          </a:solidFill>
          <a:latin typeface="+mn-lt"/>
          <a:ea typeface="+mn-ea"/>
          <a:cs typeface="+mn-cs"/>
        </a:defRPr>
      </a:lvl2pPr>
      <a:lvl3pPr marL="900000" indent="-270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400" kern="0" baseline="0">
          <a:solidFill>
            <a:schemeClr val="tx2"/>
          </a:solidFill>
          <a:latin typeface="+mn-lt"/>
          <a:ea typeface="+mn-ea"/>
          <a:cs typeface="+mn-cs"/>
        </a:defRPr>
      </a:lvl3pPr>
      <a:lvl4pPr marL="1242000" indent="-234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200" kern="0" baseline="0">
          <a:solidFill>
            <a:schemeClr val="tx2"/>
          </a:solidFill>
          <a:latin typeface="+mn-lt"/>
          <a:ea typeface="+mn-ea"/>
          <a:cs typeface="+mn-cs"/>
        </a:defRPr>
      </a:lvl4pPr>
      <a:lvl5pPr marL="1602000" indent="-234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200" kern="0" baseline="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mailto:eManifest-subscribe@lists.epa.gov" TargetMode="External"/><Relationship Id="rId2" Type="http://schemas.openxmlformats.org/officeDocument/2006/relationships/hyperlink" Target="mailto:eManifest@epa.gov" TargetMode="External"/><Relationship Id="rId1" Type="http://schemas.openxmlformats.org/officeDocument/2006/relationships/slideLayout" Target="../slideLayouts/slideLayout2.xml"/><Relationship Id="rId5" Type="http://schemas.openxmlformats.org/officeDocument/2006/relationships/hyperlink" Target="http://www.epa.gov/e-manifest" TargetMode="External"/><Relationship Id="rId4" Type="http://schemas.openxmlformats.org/officeDocument/2006/relationships/hyperlink" Target="mailto:e-manifestdev-subscribe@lists.ep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C3F6A-997D-468F-89A2-A0B51EACC898}"/>
              </a:ext>
            </a:extLst>
          </p:cNvPr>
          <p:cNvSpPr>
            <a:spLocks noGrp="1"/>
          </p:cNvSpPr>
          <p:nvPr>
            <p:ph type="ctrTitle"/>
          </p:nvPr>
        </p:nvSpPr>
        <p:spPr>
          <a:xfrm>
            <a:off x="410391" y="650685"/>
            <a:ext cx="7859271" cy="1646302"/>
          </a:xfrm>
        </p:spPr>
        <p:txBody>
          <a:bodyPr>
            <a:normAutofit/>
          </a:bodyPr>
          <a:lstStyle/>
          <a:p>
            <a:r>
              <a:rPr lang="en-US" sz="4000" cap="none" dirty="0">
                <a:latin typeface="Segoe UI" panose="020B0502040204020203" pitchFamily="34" charset="0"/>
                <a:cs typeface="Segoe UI" panose="020B0502040204020203" pitchFamily="34" charset="0"/>
              </a:rPr>
              <a:t>e-</a:t>
            </a:r>
            <a:r>
              <a:rPr lang="en-US" sz="4000" i="1" cap="none" dirty="0">
                <a:latin typeface="Segoe UI" panose="020B0502040204020203" pitchFamily="34" charset="0"/>
                <a:cs typeface="Segoe UI" panose="020B0502040204020203" pitchFamily="34" charset="0"/>
              </a:rPr>
              <a:t>Manifest</a:t>
            </a:r>
            <a:endParaRPr lang="en-US" sz="4000" b="1" dirty="0">
              <a:latin typeface="Segoe UI" panose="020B0502040204020203" pitchFamily="34" charset="0"/>
              <a:cs typeface="Segoe UI" panose="020B0502040204020203" pitchFamily="34" charset="0"/>
            </a:endParaRPr>
          </a:p>
        </p:txBody>
      </p:sp>
      <p:sp>
        <p:nvSpPr>
          <p:cNvPr id="6" name="Subtitle 2"/>
          <p:cNvSpPr txBox="1">
            <a:spLocks/>
          </p:cNvSpPr>
          <p:nvPr/>
        </p:nvSpPr>
        <p:spPr>
          <a:xfrm>
            <a:off x="410391" y="2296987"/>
            <a:ext cx="10993546" cy="872261"/>
          </a:xfrm>
          <a:prstGeom prst="rect">
            <a:avLst/>
          </a:prstGeom>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spcBef>
                <a:spcPts val="0"/>
              </a:spcBef>
              <a:spcAft>
                <a:spcPts val="0"/>
              </a:spcAft>
            </a:pPr>
            <a:r>
              <a:rPr lang="en-US" sz="2000" dirty="0">
                <a:latin typeface="Segoe UI" panose="020B0502040204020203" pitchFamily="34" charset="0"/>
                <a:cs typeface="Segoe UI" panose="020B0502040204020203" pitchFamily="34" charset="0"/>
              </a:rPr>
              <a:t>E-enterprise – October 2018</a:t>
            </a:r>
          </a:p>
          <a:p>
            <a:endParaRPr lang="en-US" sz="2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617701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18245" y="1054869"/>
            <a:ext cx="2706105" cy="707886"/>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r>
              <a:rPr lang="en-US" sz="4000" dirty="0">
                <a:solidFill>
                  <a:schemeClr val="bg1"/>
                </a:solidFill>
                <a:latin typeface="Segoe UI" panose="020B0502040204020203" pitchFamily="34" charset="0"/>
                <a:cs typeface="Segoe UI" panose="020B0502040204020203" pitchFamily="34" charset="0"/>
              </a:rPr>
              <a:t>e-</a:t>
            </a:r>
            <a:r>
              <a:rPr lang="en-US" sz="4000" i="1" dirty="0">
                <a:solidFill>
                  <a:schemeClr val="bg1"/>
                </a:solidFill>
                <a:latin typeface="Segoe UI" panose="020B0502040204020203" pitchFamily="34" charset="0"/>
                <a:cs typeface="Segoe UI" panose="020B0502040204020203" pitchFamily="34" charset="0"/>
              </a:rPr>
              <a:t>Manifest</a:t>
            </a:r>
          </a:p>
        </p:txBody>
      </p:sp>
      <p:cxnSp>
        <p:nvCxnSpPr>
          <p:cNvPr id="6" name="Straight Connector 5"/>
          <p:cNvCxnSpPr/>
          <p:nvPr/>
        </p:nvCxnSpPr>
        <p:spPr>
          <a:xfrm>
            <a:off x="440112" y="1729794"/>
            <a:ext cx="11301984" cy="3956"/>
          </a:xfrm>
          <a:prstGeom prst="line">
            <a:avLst/>
          </a:prstGeom>
          <a:ln w="22225" cap="sq">
            <a:solidFill>
              <a:schemeClr val="tx2">
                <a:lumMod val="40000"/>
                <a:lumOff val="60000"/>
              </a:schemeClr>
            </a:solidFill>
          </a:ln>
        </p:spPr>
        <p:style>
          <a:lnRef idx="1">
            <a:schemeClr val="dk1"/>
          </a:lnRef>
          <a:fillRef idx="0">
            <a:schemeClr val="dk1"/>
          </a:fillRef>
          <a:effectRef idx="0">
            <a:schemeClr val="dk1"/>
          </a:effectRef>
          <a:fontRef idx="minor">
            <a:schemeClr val="tx1"/>
          </a:fontRef>
        </p:style>
      </p:cxnSp>
      <p:sp>
        <p:nvSpPr>
          <p:cNvPr id="17" name="Slide Number Placeholder 16"/>
          <p:cNvSpPr>
            <a:spLocks noGrp="1"/>
          </p:cNvSpPr>
          <p:nvPr>
            <p:ph type="sldNum" sz="quarter" idx="12"/>
          </p:nvPr>
        </p:nvSpPr>
        <p:spPr/>
        <p:txBody>
          <a:bodyPr/>
          <a:lstStyle/>
          <a:p>
            <a:fld id="{D57F1E4F-1CFF-5643-939E-217C01CDF565}" type="slidenum">
              <a:rPr lang="en-US" smtClean="0"/>
              <a:pPr/>
              <a:t>2</a:t>
            </a:fld>
            <a:endParaRPr lang="en-US" dirty="0"/>
          </a:p>
        </p:txBody>
      </p:sp>
      <p:sp>
        <p:nvSpPr>
          <p:cNvPr id="8" name="Title 1"/>
          <p:cNvSpPr txBox="1">
            <a:spLocks/>
          </p:cNvSpPr>
          <p:nvPr/>
        </p:nvSpPr>
        <p:spPr>
          <a:xfrm>
            <a:off x="581192" y="1236372"/>
            <a:ext cx="11029616" cy="479584"/>
          </a:xfrm>
          <a:prstGeom prst="rect">
            <a:avLst/>
          </a:prstGeom>
        </p:spPr>
        <p:txBody>
          <a:bodyPr vert="horz" lIns="91440" tIns="45720" rIns="91440" bIns="45720" rtlCol="0" anchor="b">
            <a:no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latin typeface="Segoe UI" panose="020B0502040204020203" pitchFamily="34" charset="0"/>
                <a:cs typeface="Segoe UI" panose="020B0502040204020203" pitchFamily="34" charset="0"/>
              </a:rPr>
              <a:t>What will we cover today?</a:t>
            </a:r>
          </a:p>
        </p:txBody>
      </p:sp>
      <p:sp>
        <p:nvSpPr>
          <p:cNvPr id="7" name="Content Placeholder 2">
            <a:extLst>
              <a:ext uri="{FF2B5EF4-FFF2-40B4-BE49-F238E27FC236}">
                <a16:creationId xmlns:a16="http://schemas.microsoft.com/office/drawing/2014/main" id="{4676E6AA-160B-45D4-A185-822BFFAAA2A4}"/>
              </a:ext>
            </a:extLst>
          </p:cNvPr>
          <p:cNvSpPr txBox="1">
            <a:spLocks/>
          </p:cNvSpPr>
          <p:nvPr/>
        </p:nvSpPr>
        <p:spPr>
          <a:xfrm>
            <a:off x="440112" y="1897459"/>
            <a:ext cx="11297082" cy="3447721"/>
          </a:xfrm>
          <a:prstGeom prst="rect">
            <a:avLst/>
          </a:prstGeom>
        </p:spPr>
        <p:txBody>
          <a:bodyPr vert="horz" lIns="91440" tIns="45720" rIns="91440" bIns="45720" rtlCol="0" anchor="ctr">
            <a:normAutofit/>
          </a:bodyPr>
          <a:lstStyle>
            <a:lvl1pPr marL="306000" indent="-306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800" kern="0" baseline="0">
                <a:solidFill>
                  <a:schemeClr val="tx2"/>
                </a:solidFill>
                <a:latin typeface="+mn-lt"/>
                <a:ea typeface="+mn-ea"/>
                <a:cs typeface="+mn-cs"/>
              </a:defRPr>
            </a:lvl1pPr>
            <a:lvl2pPr marL="630000" indent="-306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600" kern="0" baseline="0">
                <a:solidFill>
                  <a:schemeClr val="tx2"/>
                </a:solidFill>
                <a:latin typeface="+mn-lt"/>
                <a:ea typeface="+mn-ea"/>
                <a:cs typeface="+mn-cs"/>
              </a:defRPr>
            </a:lvl2pPr>
            <a:lvl3pPr marL="900000" indent="-270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400" kern="0" baseline="0">
                <a:solidFill>
                  <a:schemeClr val="tx2"/>
                </a:solidFill>
                <a:latin typeface="+mn-lt"/>
                <a:ea typeface="+mn-ea"/>
                <a:cs typeface="+mn-cs"/>
              </a:defRPr>
            </a:lvl3pPr>
            <a:lvl4pPr marL="1242000" indent="-234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200" kern="0" baseline="0">
                <a:solidFill>
                  <a:schemeClr val="tx2"/>
                </a:solidFill>
                <a:latin typeface="+mn-lt"/>
                <a:ea typeface="+mn-ea"/>
                <a:cs typeface="+mn-cs"/>
              </a:defRPr>
            </a:lvl4pPr>
            <a:lvl5pPr marL="1602000" indent="-234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200" kern="0" baseline="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457200" indent="-457200">
              <a:spcAft>
                <a:spcPts val="1200"/>
              </a:spcAft>
              <a:buFont typeface="+mj-lt"/>
              <a:buAutoNum type="arabicPeriod"/>
            </a:pPr>
            <a:r>
              <a:rPr lang="en-US" sz="2400" dirty="0">
                <a:latin typeface="Segoe UI" panose="020B0502040204020203" pitchFamily="34" charset="0"/>
                <a:cs typeface="Segoe UI" panose="020B0502040204020203" pitchFamily="34" charset="0"/>
              </a:rPr>
              <a:t>Project overview</a:t>
            </a:r>
          </a:p>
          <a:p>
            <a:pPr marL="457200" indent="-457200">
              <a:spcAft>
                <a:spcPts val="1200"/>
              </a:spcAft>
              <a:buFont typeface="+mj-lt"/>
              <a:buAutoNum type="arabicPeriod"/>
            </a:pPr>
            <a:r>
              <a:rPr lang="en-US" sz="2400" dirty="0">
                <a:latin typeface="Segoe UI" panose="020B0502040204020203" pitchFamily="34" charset="0"/>
                <a:cs typeface="Segoe UI" panose="020B0502040204020203" pitchFamily="34" charset="0"/>
              </a:rPr>
              <a:t>Reinforcing the basics</a:t>
            </a:r>
          </a:p>
          <a:p>
            <a:pPr marL="457200" indent="-457200">
              <a:spcAft>
                <a:spcPts val="1200"/>
              </a:spcAft>
              <a:buFont typeface="+mj-lt"/>
              <a:buAutoNum type="arabicPeriod"/>
            </a:pPr>
            <a:r>
              <a:rPr lang="en-US" sz="2400" dirty="0">
                <a:latin typeface="Segoe UI" panose="020B0502040204020203" pitchFamily="34" charset="0"/>
                <a:cs typeface="Segoe UI" panose="020B0502040204020203" pitchFamily="34" charset="0"/>
              </a:rPr>
              <a:t>Timeline</a:t>
            </a:r>
          </a:p>
          <a:p>
            <a:pPr marL="457200" indent="-457200">
              <a:spcAft>
                <a:spcPts val="1200"/>
              </a:spcAft>
              <a:buFont typeface="+mj-lt"/>
              <a:buAutoNum type="arabicPeriod"/>
            </a:pPr>
            <a:r>
              <a:rPr lang="en-US" sz="2400" dirty="0">
                <a:latin typeface="Segoe UI" panose="020B0502040204020203" pitchFamily="34" charset="0"/>
                <a:cs typeface="Segoe UI" panose="020B0502040204020203" pitchFamily="34" charset="0"/>
              </a:rPr>
              <a:t>System development</a:t>
            </a:r>
          </a:p>
          <a:p>
            <a:pPr marL="457200" indent="-457200">
              <a:spcAft>
                <a:spcPts val="1200"/>
              </a:spcAft>
              <a:buFont typeface="+mj-lt"/>
              <a:buAutoNum type="arabicPeriod"/>
            </a:pPr>
            <a:r>
              <a:rPr lang="en-US" sz="2400" dirty="0">
                <a:latin typeface="Segoe UI" panose="020B0502040204020203" pitchFamily="34" charset="0"/>
                <a:cs typeface="Segoe UI" panose="020B0502040204020203" pitchFamily="34" charset="0"/>
              </a:rPr>
              <a:t>Contact information</a:t>
            </a:r>
          </a:p>
        </p:txBody>
      </p:sp>
    </p:spTree>
    <p:extLst>
      <p:ext uri="{BB962C8B-B14F-4D97-AF65-F5344CB8AC3E}">
        <p14:creationId xmlns:p14="http://schemas.microsoft.com/office/powerpoint/2010/main" val="2768966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440112" y="1715956"/>
            <a:ext cx="11301984" cy="4140766"/>
          </a:xfrm>
        </p:spPr>
        <p:txBody>
          <a:bodyPr>
            <a:normAutofit/>
          </a:bodyPr>
          <a:lstStyle/>
          <a:p>
            <a:pPr marL="287338" lvl="1" indent="-287338">
              <a:spcAft>
                <a:spcPts val="1200"/>
              </a:spcAft>
            </a:pPr>
            <a:r>
              <a:rPr lang="en-US" sz="2400" dirty="0">
                <a:latin typeface="Segoe UI" panose="020B0502040204020203" pitchFamily="34" charset="0"/>
                <a:cs typeface="Segoe UI" panose="020B0502040204020203" pitchFamily="34" charset="0"/>
              </a:rPr>
              <a:t>Cost savings and paperwork burden reductions</a:t>
            </a:r>
            <a:endParaRPr lang="en-US" sz="2400" dirty="0">
              <a:solidFill>
                <a:srgbClr val="FF0000"/>
              </a:solidFill>
              <a:latin typeface="Segoe UI" panose="020B0502040204020203" pitchFamily="34" charset="0"/>
              <a:cs typeface="Segoe UI" panose="020B0502040204020203" pitchFamily="34" charset="0"/>
            </a:endParaRPr>
          </a:p>
          <a:p>
            <a:pPr marL="287338" lvl="1" indent="-287338">
              <a:spcAft>
                <a:spcPts val="1200"/>
              </a:spcAft>
            </a:pPr>
            <a:r>
              <a:rPr lang="en-US" sz="2400" dirty="0">
                <a:latin typeface="Segoe UI" panose="020B0502040204020203" pitchFamily="34" charset="0"/>
                <a:cs typeface="Segoe UI" panose="020B0502040204020203" pitchFamily="34" charset="0"/>
              </a:rPr>
              <a:t>Accurate, more timely information on waste shipments</a:t>
            </a:r>
          </a:p>
          <a:p>
            <a:pPr marL="287338" lvl="1" indent="-287338">
              <a:spcAft>
                <a:spcPts val="1200"/>
              </a:spcAft>
            </a:pPr>
            <a:r>
              <a:rPr lang="en-US" sz="2400" dirty="0">
                <a:latin typeface="Segoe UI" panose="020B0502040204020203" pitchFamily="34" charset="0"/>
                <a:cs typeface="Segoe UI" panose="020B0502040204020203" pitchFamily="34" charset="0"/>
              </a:rPr>
              <a:t>Creation of a single hub for reporting of manifest data</a:t>
            </a:r>
          </a:p>
          <a:p>
            <a:pPr marL="287338" lvl="1" indent="-287338">
              <a:spcAft>
                <a:spcPts val="1200"/>
              </a:spcAft>
            </a:pPr>
            <a:r>
              <a:rPr lang="en-US" sz="2400" dirty="0">
                <a:latin typeface="Segoe UI" panose="020B0502040204020203" pitchFamily="34" charset="0"/>
                <a:cs typeface="Segoe UI" panose="020B0502040204020203" pitchFamily="34" charset="0"/>
              </a:rPr>
              <a:t>More effective compliance monitoring by regulators</a:t>
            </a:r>
          </a:p>
          <a:p>
            <a:pPr marL="287338" lvl="1" indent="-287338">
              <a:spcAft>
                <a:spcPts val="1200"/>
              </a:spcAft>
            </a:pPr>
            <a:r>
              <a:rPr lang="en-US" sz="2400" dirty="0">
                <a:latin typeface="Segoe UI" panose="020B0502040204020203" pitchFamily="34" charset="0"/>
                <a:cs typeface="Segoe UI" panose="020B0502040204020203" pitchFamily="34" charset="0"/>
              </a:rPr>
              <a:t>Potential to integrate with RCRA BR and state systems</a:t>
            </a:r>
          </a:p>
          <a:p>
            <a:pPr marL="287338" lvl="1" indent="-287338">
              <a:spcAft>
                <a:spcPts val="1200"/>
              </a:spcAft>
            </a:pPr>
            <a:r>
              <a:rPr lang="en-US" sz="2400" dirty="0">
                <a:latin typeface="Segoe UI" panose="020B0502040204020203" pitchFamily="34" charset="0"/>
                <a:cs typeface="Segoe UI" panose="020B0502040204020203" pitchFamily="34" charset="0"/>
              </a:rPr>
              <a:t>Enhanced “cradle-to-grave” tracking of HW</a:t>
            </a:r>
          </a:p>
          <a:p>
            <a:endParaRPr lang="en-US" dirty="0">
              <a:latin typeface="Segoe UI" panose="020B0502040204020203" pitchFamily="34" charset="0"/>
              <a:cs typeface="Segoe UI" panose="020B0502040204020203" pitchFamily="34" charset="0"/>
            </a:endParaRPr>
          </a:p>
        </p:txBody>
      </p:sp>
      <p:sp>
        <p:nvSpPr>
          <p:cNvPr id="4" name="Rectangle 3"/>
          <p:cNvSpPr/>
          <p:nvPr/>
        </p:nvSpPr>
        <p:spPr>
          <a:xfrm>
            <a:off x="9118245" y="1054869"/>
            <a:ext cx="2706105" cy="707886"/>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r>
              <a:rPr lang="en-US" sz="4000" dirty="0">
                <a:solidFill>
                  <a:schemeClr val="bg1"/>
                </a:solidFill>
                <a:latin typeface="Segoe UI" panose="020B0502040204020203" pitchFamily="34" charset="0"/>
                <a:cs typeface="Segoe UI" panose="020B0502040204020203" pitchFamily="34" charset="0"/>
              </a:rPr>
              <a:t>e-</a:t>
            </a:r>
            <a:r>
              <a:rPr lang="en-US" sz="4000" i="1" dirty="0">
                <a:solidFill>
                  <a:schemeClr val="bg1"/>
                </a:solidFill>
                <a:latin typeface="Segoe UI" panose="020B0502040204020203" pitchFamily="34" charset="0"/>
                <a:cs typeface="Segoe UI" panose="020B0502040204020203" pitchFamily="34" charset="0"/>
              </a:rPr>
              <a:t>Manifest</a:t>
            </a:r>
          </a:p>
        </p:txBody>
      </p:sp>
      <p:cxnSp>
        <p:nvCxnSpPr>
          <p:cNvPr id="6" name="Straight Connector 5"/>
          <p:cNvCxnSpPr/>
          <p:nvPr/>
        </p:nvCxnSpPr>
        <p:spPr>
          <a:xfrm>
            <a:off x="440112" y="1729794"/>
            <a:ext cx="11301984" cy="3956"/>
          </a:xfrm>
          <a:prstGeom prst="line">
            <a:avLst/>
          </a:prstGeom>
          <a:ln w="22225" cap="sq">
            <a:solidFill>
              <a:schemeClr val="tx2">
                <a:lumMod val="40000"/>
                <a:lumOff val="60000"/>
              </a:schemeClr>
            </a:solidFill>
          </a:ln>
        </p:spPr>
        <p:style>
          <a:lnRef idx="1">
            <a:schemeClr val="dk1"/>
          </a:lnRef>
          <a:fillRef idx="0">
            <a:schemeClr val="dk1"/>
          </a:fillRef>
          <a:effectRef idx="0">
            <a:schemeClr val="dk1"/>
          </a:effectRef>
          <a:fontRef idx="minor">
            <a:schemeClr val="tx1"/>
          </a:fontRef>
        </p:style>
      </p:cxnSp>
      <p:sp>
        <p:nvSpPr>
          <p:cNvPr id="17" name="Slide Number Placeholder 16"/>
          <p:cNvSpPr>
            <a:spLocks noGrp="1"/>
          </p:cNvSpPr>
          <p:nvPr>
            <p:ph type="sldNum" sz="quarter" idx="12"/>
          </p:nvPr>
        </p:nvSpPr>
        <p:spPr/>
        <p:txBody>
          <a:bodyPr/>
          <a:lstStyle/>
          <a:p>
            <a:fld id="{D57F1E4F-1CFF-5643-939E-217C01CDF565}" type="slidenum">
              <a:rPr lang="en-US" smtClean="0"/>
              <a:pPr/>
              <a:t>3</a:t>
            </a:fld>
            <a:endParaRPr lang="en-US" dirty="0"/>
          </a:p>
        </p:txBody>
      </p:sp>
      <p:sp>
        <p:nvSpPr>
          <p:cNvPr id="8" name="Title 1"/>
          <p:cNvSpPr txBox="1">
            <a:spLocks/>
          </p:cNvSpPr>
          <p:nvPr/>
        </p:nvSpPr>
        <p:spPr>
          <a:xfrm>
            <a:off x="581192" y="1236372"/>
            <a:ext cx="11029616" cy="479584"/>
          </a:xfrm>
          <a:prstGeom prst="rect">
            <a:avLst/>
          </a:prstGeom>
        </p:spPr>
        <p:txBody>
          <a:bodyPr vert="horz" lIns="91440" tIns="45720" rIns="91440" bIns="45720" rtlCol="0" anchor="b">
            <a:no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latin typeface="Segoe UI" panose="020B0502040204020203" pitchFamily="34" charset="0"/>
                <a:cs typeface="Segoe UI" panose="020B0502040204020203" pitchFamily="34" charset="0"/>
              </a:rPr>
              <a:t>Reinforcing the basics: benefits</a:t>
            </a:r>
          </a:p>
        </p:txBody>
      </p:sp>
    </p:spTree>
    <p:extLst>
      <p:ext uri="{BB962C8B-B14F-4D97-AF65-F5344CB8AC3E}">
        <p14:creationId xmlns:p14="http://schemas.microsoft.com/office/powerpoint/2010/main" val="3020511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236372"/>
            <a:ext cx="11029616" cy="479584"/>
          </a:xfrm>
        </p:spPr>
        <p:txBody>
          <a:bodyPr>
            <a:noAutofit/>
          </a:bodyPr>
          <a:lstStyle/>
          <a:p>
            <a:r>
              <a:rPr lang="en-US" dirty="0">
                <a:latin typeface="Segoe UI" panose="020B0502040204020203" pitchFamily="34" charset="0"/>
                <a:cs typeface="Segoe UI" panose="020B0502040204020203" pitchFamily="34" charset="0"/>
              </a:rPr>
              <a:t>Reinforcing the basics: Top 5 Things</a:t>
            </a:r>
          </a:p>
        </p:txBody>
      </p:sp>
      <p:sp>
        <p:nvSpPr>
          <p:cNvPr id="3" name="Content Placeholder 2"/>
          <p:cNvSpPr>
            <a:spLocks noGrp="1"/>
          </p:cNvSpPr>
          <p:nvPr>
            <p:ph idx="4294967295"/>
          </p:nvPr>
        </p:nvSpPr>
        <p:spPr>
          <a:xfrm>
            <a:off x="440112" y="1944257"/>
            <a:ext cx="11301984" cy="4672299"/>
          </a:xfrm>
        </p:spPr>
        <p:txBody>
          <a:bodyPr>
            <a:noAutofit/>
          </a:bodyPr>
          <a:lstStyle/>
          <a:p>
            <a:pPr marL="342900" indent="-342900">
              <a:spcAft>
                <a:spcPts val="1200"/>
              </a:spcAft>
              <a:buFont typeface="+mj-lt"/>
              <a:buAutoNum type="arabicPeriod"/>
            </a:pPr>
            <a:r>
              <a:rPr lang="en-US" sz="2200">
                <a:latin typeface="Segoe UI" panose="020B0502040204020203" pitchFamily="34" charset="0"/>
                <a:cs typeface="Segoe UI" panose="020B0502040204020203" pitchFamily="34" charset="0"/>
              </a:rPr>
              <a:t>e-Manifest was </a:t>
            </a:r>
            <a:r>
              <a:rPr lang="en-US" sz="2200" dirty="0">
                <a:latin typeface="Segoe UI" panose="020B0502040204020203" pitchFamily="34" charset="0"/>
                <a:cs typeface="Segoe UI" panose="020B0502040204020203" pitchFamily="34" charset="0"/>
              </a:rPr>
              <a:t>launched nationwide on June 30, 2018.</a:t>
            </a:r>
          </a:p>
          <a:p>
            <a:pPr marL="342900" indent="-342900">
              <a:spcAft>
                <a:spcPts val="1200"/>
              </a:spcAft>
              <a:buFont typeface="+mj-lt"/>
              <a:buAutoNum type="arabicPeriod"/>
            </a:pPr>
            <a:r>
              <a:rPr lang="en-US" sz="2200" dirty="0">
                <a:latin typeface="Segoe UI" panose="020B0502040204020203" pitchFamily="34" charset="0"/>
                <a:cs typeface="Segoe UI" panose="020B0502040204020203" pitchFamily="34" charset="0"/>
              </a:rPr>
              <a:t>e-Manifest has been and will be available for user testing</a:t>
            </a:r>
          </a:p>
          <a:p>
            <a:pPr marL="342900" indent="-342900">
              <a:spcAft>
                <a:spcPts val="1200"/>
              </a:spcAft>
              <a:buFont typeface="+mj-lt"/>
              <a:buAutoNum type="arabicPeriod"/>
            </a:pPr>
            <a:r>
              <a:rPr lang="en-US" sz="2200" dirty="0">
                <a:latin typeface="Segoe UI" panose="020B0502040204020203" pitchFamily="34" charset="0"/>
                <a:cs typeface="Segoe UI" panose="020B0502040204020203" pitchFamily="34" charset="0"/>
              </a:rPr>
              <a:t>All receiving facilities that receive waste that must be manifested under federal law or receive state-only hazardous waste that must be manifested as required by either the state in which the waste was generated or received, must submit those manifests to EPA either in paper or electronically. EPA will charge facilities an associated fee for each manifest submission. </a:t>
            </a:r>
          </a:p>
          <a:p>
            <a:pPr marL="342900" indent="-342900">
              <a:spcAft>
                <a:spcPts val="1200"/>
              </a:spcAft>
              <a:buFont typeface="+mj-lt"/>
              <a:buAutoNum type="arabicPeriod"/>
            </a:pPr>
            <a:r>
              <a:rPr lang="en-US" sz="2200" dirty="0">
                <a:latin typeface="Segoe UI" panose="020B0502040204020203" pitchFamily="34" charset="0"/>
                <a:cs typeface="Segoe UI" panose="020B0502040204020203" pitchFamily="34" charset="0"/>
              </a:rPr>
              <a:t>Handlers will be required to register for e-Manifest to submit electronically and to make corrections.</a:t>
            </a:r>
          </a:p>
          <a:p>
            <a:pPr marL="342900" indent="-342900">
              <a:spcAft>
                <a:spcPts val="1200"/>
              </a:spcAft>
              <a:buFont typeface="+mj-lt"/>
              <a:buAutoNum type="arabicPeriod"/>
            </a:pPr>
            <a:r>
              <a:rPr lang="en-US" sz="2200" dirty="0">
                <a:latin typeface="Segoe UI" panose="020B0502040204020203" pitchFamily="34" charset="0"/>
                <a:cs typeface="Segoe UI" panose="020B0502040204020203" pitchFamily="34" charset="0"/>
              </a:rPr>
              <a:t>e-Manifest data will generally be available to the public 90 days post-receipt of the manifests. </a:t>
            </a:r>
          </a:p>
        </p:txBody>
      </p:sp>
      <p:sp>
        <p:nvSpPr>
          <p:cNvPr id="4" name="Rectangle 3"/>
          <p:cNvSpPr/>
          <p:nvPr/>
        </p:nvSpPr>
        <p:spPr>
          <a:xfrm>
            <a:off x="9118245" y="1054869"/>
            <a:ext cx="2706105" cy="707886"/>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r>
              <a:rPr lang="en-US" sz="4000" dirty="0">
                <a:solidFill>
                  <a:schemeClr val="bg1"/>
                </a:solidFill>
                <a:latin typeface="Segoe UI" panose="020B0502040204020203" pitchFamily="34" charset="0"/>
                <a:cs typeface="Segoe UI" panose="020B0502040204020203" pitchFamily="34" charset="0"/>
              </a:rPr>
              <a:t>e-</a:t>
            </a:r>
            <a:r>
              <a:rPr lang="en-US" sz="4000" i="1" dirty="0">
                <a:solidFill>
                  <a:schemeClr val="bg1"/>
                </a:solidFill>
                <a:latin typeface="Segoe UI" panose="020B0502040204020203" pitchFamily="34" charset="0"/>
                <a:cs typeface="Segoe UI" panose="020B0502040204020203" pitchFamily="34" charset="0"/>
              </a:rPr>
              <a:t>Manifest</a:t>
            </a:r>
          </a:p>
        </p:txBody>
      </p:sp>
      <p:cxnSp>
        <p:nvCxnSpPr>
          <p:cNvPr id="6" name="Straight Connector 5"/>
          <p:cNvCxnSpPr/>
          <p:nvPr/>
        </p:nvCxnSpPr>
        <p:spPr>
          <a:xfrm>
            <a:off x="440112" y="1729794"/>
            <a:ext cx="11301984" cy="3956"/>
          </a:xfrm>
          <a:prstGeom prst="line">
            <a:avLst/>
          </a:prstGeom>
          <a:ln w="22225" cap="sq">
            <a:solidFill>
              <a:schemeClr val="tx2">
                <a:lumMod val="40000"/>
                <a:lumOff val="60000"/>
              </a:schemeClr>
            </a:solidFill>
          </a:ln>
        </p:spPr>
        <p:style>
          <a:lnRef idx="1">
            <a:schemeClr val="dk1"/>
          </a:lnRef>
          <a:fillRef idx="0">
            <a:schemeClr val="dk1"/>
          </a:fillRef>
          <a:effectRef idx="0">
            <a:schemeClr val="dk1"/>
          </a:effectRef>
          <a:fontRef idx="minor">
            <a:schemeClr val="tx1"/>
          </a:fontRef>
        </p:style>
      </p:cxnSp>
      <p:sp>
        <p:nvSpPr>
          <p:cNvPr id="17" name="Slide Number Placeholder 16"/>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4009463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
        <p:nvSpPr>
          <p:cNvPr id="8" name="Rectangle 7"/>
          <p:cNvSpPr/>
          <p:nvPr/>
        </p:nvSpPr>
        <p:spPr>
          <a:xfrm>
            <a:off x="9118245" y="1054869"/>
            <a:ext cx="2706105" cy="707886"/>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r>
              <a:rPr lang="en-US" sz="4000" dirty="0">
                <a:solidFill>
                  <a:schemeClr val="bg1"/>
                </a:solidFill>
                <a:latin typeface="Segoe UI" panose="020B0502040204020203" pitchFamily="34" charset="0"/>
                <a:cs typeface="Segoe UI" panose="020B0502040204020203" pitchFamily="34" charset="0"/>
              </a:rPr>
              <a:t>e-</a:t>
            </a:r>
            <a:r>
              <a:rPr lang="en-US" sz="4000" i="1" dirty="0">
                <a:solidFill>
                  <a:schemeClr val="bg1"/>
                </a:solidFill>
                <a:latin typeface="Segoe UI" panose="020B0502040204020203" pitchFamily="34" charset="0"/>
                <a:cs typeface="Segoe UI" panose="020B0502040204020203" pitchFamily="34" charset="0"/>
              </a:rPr>
              <a:t>Manifest</a:t>
            </a:r>
          </a:p>
        </p:txBody>
      </p:sp>
      <p:sp>
        <p:nvSpPr>
          <p:cNvPr id="9" name="Title 1"/>
          <p:cNvSpPr txBox="1">
            <a:spLocks/>
          </p:cNvSpPr>
          <p:nvPr/>
        </p:nvSpPr>
        <p:spPr>
          <a:xfrm>
            <a:off x="581192" y="1236372"/>
            <a:ext cx="11029616" cy="479584"/>
          </a:xfrm>
          <a:prstGeom prst="rect">
            <a:avLst/>
          </a:prstGeom>
        </p:spPr>
        <p:txBody>
          <a:bodyPr vert="horz" lIns="91440" tIns="45720" rIns="91440" bIns="45720" rtlCol="0" anchor="b">
            <a:noAutofit/>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latin typeface="Segoe UI" panose="020B0502040204020203" pitchFamily="34" charset="0"/>
                <a:cs typeface="Segoe UI" panose="020B0502040204020203" pitchFamily="34" charset="0"/>
              </a:rPr>
              <a:t>Reinforcing the basics: Users of the system</a:t>
            </a:r>
          </a:p>
        </p:txBody>
      </p:sp>
      <p:sp>
        <p:nvSpPr>
          <p:cNvPr id="6" name="Content Placeholder 2">
            <a:extLst>
              <a:ext uri="{FF2B5EF4-FFF2-40B4-BE49-F238E27FC236}">
                <a16:creationId xmlns:a16="http://schemas.microsoft.com/office/drawing/2014/main" id="{382A71F1-FA85-4465-BEF8-051E3A3E18A9}"/>
              </a:ext>
            </a:extLst>
          </p:cNvPr>
          <p:cNvSpPr txBox="1">
            <a:spLocks/>
          </p:cNvSpPr>
          <p:nvPr/>
        </p:nvSpPr>
        <p:spPr>
          <a:xfrm>
            <a:off x="367650" y="1897459"/>
            <a:ext cx="11243158" cy="4792831"/>
          </a:xfrm>
          <a:prstGeom prst="rect">
            <a:avLst/>
          </a:prstGeom>
        </p:spPr>
        <p:txBody>
          <a:bodyPr vert="horz" lIns="91440" tIns="45720" rIns="91440" bIns="45720" rtlCol="0" anchor="t">
            <a:normAutofit fontScale="92500" lnSpcReduction="20000"/>
          </a:bodyPr>
          <a:lstStyle>
            <a:lvl1pPr marL="306000" indent="-306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800" kern="0" baseline="0">
                <a:solidFill>
                  <a:schemeClr val="tx2"/>
                </a:solidFill>
                <a:latin typeface="+mn-lt"/>
                <a:ea typeface="+mn-ea"/>
                <a:cs typeface="+mn-cs"/>
              </a:defRPr>
            </a:lvl1pPr>
            <a:lvl2pPr marL="630000" indent="-306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600" kern="0" baseline="0">
                <a:solidFill>
                  <a:schemeClr val="tx2"/>
                </a:solidFill>
                <a:latin typeface="+mn-lt"/>
                <a:ea typeface="+mn-ea"/>
                <a:cs typeface="+mn-cs"/>
              </a:defRPr>
            </a:lvl2pPr>
            <a:lvl3pPr marL="900000" indent="-270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400" kern="0" baseline="0">
                <a:solidFill>
                  <a:schemeClr val="tx2"/>
                </a:solidFill>
                <a:latin typeface="+mn-lt"/>
                <a:ea typeface="+mn-ea"/>
                <a:cs typeface="+mn-cs"/>
              </a:defRPr>
            </a:lvl3pPr>
            <a:lvl4pPr marL="1242000" indent="-234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200" kern="0" baseline="0">
                <a:solidFill>
                  <a:schemeClr val="tx2"/>
                </a:solidFill>
                <a:latin typeface="+mn-lt"/>
                <a:ea typeface="+mn-ea"/>
                <a:cs typeface="+mn-cs"/>
              </a:defRPr>
            </a:lvl4pPr>
            <a:lvl5pPr marL="1602000" indent="-234000" algn="l" defTabSz="457200" rtl="0" eaLnBrk="1" latinLnBrk="0" hangingPunct="1">
              <a:spcBef>
                <a:spcPts val="0"/>
              </a:spcBef>
              <a:spcAft>
                <a:spcPts val="600"/>
              </a:spcAft>
              <a:buClr>
                <a:schemeClr val="accent2"/>
              </a:buClr>
              <a:buSzPct val="92000"/>
              <a:buFont typeface="Wingdings 2" panose="05020102010507070707" pitchFamily="18" charset="2"/>
              <a:buChar char=""/>
              <a:defRPr sz="1200" kern="0" baseline="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514350" lvl="1" indent="-338138">
              <a:spcBef>
                <a:spcPts val="600"/>
              </a:spcBef>
            </a:pPr>
            <a:r>
              <a:rPr lang="en-US" sz="2200" dirty="0">
                <a:latin typeface="Segoe UI" panose="020B0502040204020203" pitchFamily="34" charset="0"/>
                <a:cs typeface="Segoe UI" panose="020B0502040204020203" pitchFamily="34" charset="0"/>
              </a:rPr>
              <a:t>Industry</a:t>
            </a:r>
          </a:p>
          <a:p>
            <a:pPr marL="784350" lvl="2" indent="-338138">
              <a:spcBef>
                <a:spcPts val="600"/>
              </a:spcBef>
            </a:pPr>
            <a:r>
              <a:rPr lang="en-US" sz="2000" dirty="0">
                <a:latin typeface="Segoe UI" panose="020B0502040204020203" pitchFamily="34" charset="0"/>
                <a:cs typeface="Segoe UI" panose="020B0502040204020203" pitchFamily="34" charset="0"/>
              </a:rPr>
              <a:t>Receiving facilities</a:t>
            </a:r>
          </a:p>
          <a:p>
            <a:pPr marL="784350" lvl="2" indent="-338138">
              <a:spcBef>
                <a:spcPts val="600"/>
              </a:spcBef>
            </a:pPr>
            <a:r>
              <a:rPr lang="en-US" sz="2000" dirty="0">
                <a:latin typeface="Segoe UI" panose="020B0502040204020203" pitchFamily="34" charset="0"/>
                <a:cs typeface="Segoe UI" panose="020B0502040204020203" pitchFamily="34" charset="0"/>
              </a:rPr>
              <a:t>Generators</a:t>
            </a:r>
          </a:p>
          <a:p>
            <a:pPr marL="784350" lvl="2" indent="-338138">
              <a:spcBef>
                <a:spcPts val="600"/>
              </a:spcBef>
            </a:pPr>
            <a:r>
              <a:rPr lang="en-US" sz="2000" dirty="0">
                <a:latin typeface="Segoe UI" panose="020B0502040204020203" pitchFamily="34" charset="0"/>
                <a:cs typeface="Segoe UI" panose="020B0502040204020203" pitchFamily="34" charset="0"/>
              </a:rPr>
              <a:t>Transporters</a:t>
            </a:r>
          </a:p>
          <a:p>
            <a:pPr marL="784350" lvl="2" indent="-338138">
              <a:spcBef>
                <a:spcPts val="600"/>
              </a:spcBef>
            </a:pPr>
            <a:r>
              <a:rPr lang="en-US" sz="2000" dirty="0">
                <a:latin typeface="Segoe UI" panose="020B0502040204020203" pitchFamily="34" charset="0"/>
                <a:cs typeface="Segoe UI" panose="020B0502040204020203" pitchFamily="34" charset="0"/>
              </a:rPr>
              <a:t>Brokers</a:t>
            </a:r>
          </a:p>
          <a:p>
            <a:pPr marL="784350" lvl="2" indent="-338138">
              <a:spcBef>
                <a:spcPts val="600"/>
              </a:spcBef>
            </a:pPr>
            <a:r>
              <a:rPr lang="en-US" sz="2000" dirty="0">
                <a:latin typeface="Segoe UI" panose="020B0502040204020203" pitchFamily="34" charset="0"/>
                <a:cs typeface="Segoe UI" panose="020B0502040204020203" pitchFamily="34" charset="0"/>
              </a:rPr>
              <a:t>Offeror’s</a:t>
            </a:r>
          </a:p>
          <a:p>
            <a:pPr marL="514350" lvl="1" indent="-338138">
              <a:spcBef>
                <a:spcPts val="600"/>
              </a:spcBef>
            </a:pPr>
            <a:r>
              <a:rPr lang="en-US" sz="2200" dirty="0">
                <a:latin typeface="Segoe UI" panose="020B0502040204020203" pitchFamily="34" charset="0"/>
                <a:cs typeface="Segoe UI" panose="020B0502040204020203" pitchFamily="34" charset="0"/>
              </a:rPr>
              <a:t>Regulatory</a:t>
            </a:r>
          </a:p>
          <a:p>
            <a:pPr marL="784350" lvl="2" indent="-338138">
              <a:spcBef>
                <a:spcPts val="600"/>
              </a:spcBef>
            </a:pPr>
            <a:r>
              <a:rPr lang="en-US" sz="2000" dirty="0">
                <a:latin typeface="Segoe UI" panose="020B0502040204020203" pitchFamily="34" charset="0"/>
                <a:cs typeface="Segoe UI" panose="020B0502040204020203" pitchFamily="34" charset="0"/>
              </a:rPr>
              <a:t>States</a:t>
            </a:r>
          </a:p>
          <a:p>
            <a:pPr marL="784350" lvl="2" indent="-338138">
              <a:spcBef>
                <a:spcPts val="600"/>
              </a:spcBef>
            </a:pPr>
            <a:r>
              <a:rPr lang="en-US" sz="2000" dirty="0">
                <a:latin typeface="Segoe UI" panose="020B0502040204020203" pitchFamily="34" charset="0"/>
                <a:cs typeface="Segoe UI" panose="020B0502040204020203" pitchFamily="34" charset="0"/>
              </a:rPr>
              <a:t>Regions</a:t>
            </a:r>
          </a:p>
          <a:p>
            <a:pPr marL="784350" lvl="2" indent="-338138">
              <a:spcBef>
                <a:spcPts val="600"/>
              </a:spcBef>
            </a:pPr>
            <a:r>
              <a:rPr lang="en-US" sz="2000" dirty="0">
                <a:latin typeface="Segoe UI" panose="020B0502040204020203" pitchFamily="34" charset="0"/>
                <a:cs typeface="Segoe UI" panose="020B0502040204020203" pitchFamily="34" charset="0"/>
              </a:rPr>
              <a:t>EPA HQ</a:t>
            </a:r>
          </a:p>
          <a:p>
            <a:pPr marL="514350" lvl="1" indent="-338138">
              <a:spcBef>
                <a:spcPts val="600"/>
              </a:spcBef>
            </a:pPr>
            <a:r>
              <a:rPr lang="en-US" sz="2200" dirty="0">
                <a:latin typeface="Segoe UI" panose="020B0502040204020203" pitchFamily="34" charset="0"/>
                <a:cs typeface="Segoe UI" panose="020B0502040204020203" pitchFamily="34" charset="0"/>
              </a:rPr>
              <a:t>Tribes </a:t>
            </a:r>
          </a:p>
          <a:p>
            <a:pPr marL="514350" lvl="1" indent="-338138">
              <a:spcBef>
                <a:spcPts val="600"/>
              </a:spcBef>
            </a:pPr>
            <a:r>
              <a:rPr lang="en-US" sz="2200" dirty="0">
                <a:latin typeface="Segoe UI" panose="020B0502040204020203" pitchFamily="34" charset="0"/>
                <a:cs typeface="Segoe UI" panose="020B0502040204020203" pitchFamily="34" charset="0"/>
              </a:rPr>
              <a:t>General public</a:t>
            </a:r>
          </a:p>
          <a:p>
            <a:pPr marL="514350" lvl="1" indent="-338138">
              <a:spcBef>
                <a:spcPts val="600"/>
              </a:spcBef>
            </a:pPr>
            <a:endParaRPr lang="en-US" sz="22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073307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0A45D-8699-45F1-B78D-ECB767DC1F7B}"/>
              </a:ext>
            </a:extLst>
          </p:cNvPr>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E-manifest timeline</a:t>
            </a:r>
          </a:p>
        </p:txBody>
      </p:sp>
      <p:sp>
        <p:nvSpPr>
          <p:cNvPr id="4" name="Rectangle 3"/>
          <p:cNvSpPr/>
          <p:nvPr/>
        </p:nvSpPr>
        <p:spPr>
          <a:xfrm>
            <a:off x="9118245" y="1054869"/>
            <a:ext cx="2706105" cy="707886"/>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r>
              <a:rPr lang="en-US" sz="4000" dirty="0">
                <a:solidFill>
                  <a:schemeClr val="bg1"/>
                </a:solidFill>
                <a:latin typeface="Segoe UI" panose="020B0502040204020203" pitchFamily="34" charset="0"/>
                <a:cs typeface="Segoe UI" panose="020B0502040204020203" pitchFamily="34" charset="0"/>
              </a:rPr>
              <a:t>e-</a:t>
            </a:r>
            <a:r>
              <a:rPr lang="en-US" sz="4000" i="1" dirty="0">
                <a:solidFill>
                  <a:schemeClr val="bg1"/>
                </a:solidFill>
                <a:latin typeface="Segoe UI" panose="020B0502040204020203" pitchFamily="34" charset="0"/>
                <a:cs typeface="Segoe UI" panose="020B0502040204020203" pitchFamily="34" charset="0"/>
              </a:rPr>
              <a:t>Manifest</a:t>
            </a:r>
          </a:p>
        </p:txBody>
      </p:sp>
      <p:graphicFrame>
        <p:nvGraphicFramePr>
          <p:cNvPr id="5" name="Diagram 4">
            <a:extLst>
              <a:ext uri="{FF2B5EF4-FFF2-40B4-BE49-F238E27FC236}">
                <a16:creationId xmlns:a16="http://schemas.microsoft.com/office/drawing/2014/main" id="{81F4FC6F-C07F-41D7-993C-F482A77790F9}"/>
              </a:ext>
            </a:extLst>
          </p:cNvPr>
          <p:cNvGraphicFramePr/>
          <p:nvPr>
            <p:extLst>
              <p:ext uri="{D42A27DB-BD31-4B8C-83A1-F6EECF244321}">
                <p14:modId xmlns:p14="http://schemas.microsoft.com/office/powerpoint/2010/main" val="290376042"/>
              </p:ext>
            </p:extLst>
          </p:nvPr>
        </p:nvGraphicFramePr>
        <p:xfrm>
          <a:off x="1427090" y="702156"/>
          <a:ext cx="9578808" cy="58077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85745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Segoe UI" panose="020B0502040204020203" pitchFamily="34" charset="0"/>
                <a:cs typeface="Segoe UI" panose="020B0502040204020203" pitchFamily="34" charset="0"/>
              </a:rPr>
              <a:t>system development</a:t>
            </a:r>
          </a:p>
        </p:txBody>
      </p:sp>
      <p:sp>
        <p:nvSpPr>
          <p:cNvPr id="3" name="Content Placeholder 2"/>
          <p:cNvSpPr>
            <a:spLocks noGrp="1"/>
          </p:cNvSpPr>
          <p:nvPr>
            <p:ph idx="1"/>
          </p:nvPr>
        </p:nvSpPr>
        <p:spPr>
          <a:xfrm>
            <a:off x="443437" y="1939335"/>
            <a:ext cx="11029615" cy="4368585"/>
          </a:xfrm>
        </p:spPr>
        <p:txBody>
          <a:bodyPr>
            <a:noAutofit/>
          </a:bodyPr>
          <a:lstStyle/>
          <a:p>
            <a:r>
              <a:rPr lang="en-US" sz="2400" b="1" dirty="0">
                <a:solidFill>
                  <a:schemeClr val="tx1"/>
                </a:solidFill>
                <a:latin typeface="Segoe UI" panose="020B0502040204020203" pitchFamily="34" charset="0"/>
                <a:cs typeface="Segoe UI" panose="020B0502040204020203" pitchFamily="34" charset="0"/>
              </a:rPr>
              <a:t>Key functionality additions post system launch</a:t>
            </a:r>
          </a:p>
          <a:p>
            <a:pPr lvl="1"/>
            <a:r>
              <a:rPr lang="en-US" sz="2400" dirty="0">
                <a:solidFill>
                  <a:schemeClr val="tx1"/>
                </a:solidFill>
                <a:latin typeface="Segoe UI" panose="020B0502040204020203" pitchFamily="34" charset="0"/>
                <a:cs typeface="Segoe UI" panose="020B0502040204020203" pitchFamily="34" charset="0"/>
              </a:rPr>
              <a:t>September – Corrections for all industry handlers – </a:t>
            </a:r>
            <a:r>
              <a:rPr lang="en-US" sz="2400" i="1" dirty="0">
                <a:solidFill>
                  <a:schemeClr val="tx1"/>
                </a:solidFill>
                <a:latin typeface="Segoe UI" panose="020B0502040204020203" pitchFamily="34" charset="0"/>
                <a:cs typeface="Segoe UI" panose="020B0502040204020203" pitchFamily="34" charset="0"/>
              </a:rPr>
              <a:t>User Interface Done</a:t>
            </a:r>
          </a:p>
          <a:p>
            <a:pPr lvl="2"/>
            <a:r>
              <a:rPr lang="en-US" sz="2200" dirty="0">
                <a:solidFill>
                  <a:schemeClr val="tx1"/>
                </a:solidFill>
                <a:latin typeface="Segoe UI" panose="020B0502040204020203" pitchFamily="34" charset="0"/>
                <a:cs typeface="Segoe UI" panose="020B0502040204020203" pitchFamily="34" charset="0"/>
              </a:rPr>
              <a:t>Corrections via services delayed at industry request for additional testing</a:t>
            </a:r>
          </a:p>
          <a:p>
            <a:pPr lvl="1"/>
            <a:r>
              <a:rPr lang="en-US" sz="2400" dirty="0">
                <a:solidFill>
                  <a:schemeClr val="tx1"/>
                </a:solidFill>
                <a:latin typeface="Segoe UI" panose="020B0502040204020203" pitchFamily="34" charset="0"/>
                <a:cs typeface="Segoe UI" panose="020B0502040204020203" pitchFamily="34" charset="0"/>
              </a:rPr>
              <a:t>October/November – Data entry for Paper Processing Center</a:t>
            </a:r>
          </a:p>
          <a:p>
            <a:pPr lvl="1"/>
            <a:r>
              <a:rPr lang="en-US" sz="2400" dirty="0">
                <a:solidFill>
                  <a:schemeClr val="tx1"/>
                </a:solidFill>
                <a:latin typeface="Segoe UI" panose="020B0502040204020203" pitchFamily="34" charset="0"/>
                <a:cs typeface="Segoe UI" panose="020B0502040204020203" pitchFamily="34" charset="0"/>
              </a:rPr>
              <a:t>October/November – Copy manifest functionality</a:t>
            </a:r>
          </a:p>
          <a:p>
            <a:pPr lvl="1"/>
            <a:r>
              <a:rPr lang="en-US" sz="2400" dirty="0">
                <a:solidFill>
                  <a:schemeClr val="tx1"/>
                </a:solidFill>
                <a:latin typeface="Segoe UI" panose="020B0502040204020203" pitchFamily="34" charset="0"/>
                <a:cs typeface="Segoe UI" panose="020B0502040204020203" pitchFamily="34" charset="0"/>
              </a:rPr>
              <a:t>October/November – Enhanced broker and transporter functionality</a:t>
            </a:r>
          </a:p>
          <a:p>
            <a:pPr lvl="1"/>
            <a:r>
              <a:rPr lang="en-US" sz="2400" dirty="0">
                <a:solidFill>
                  <a:schemeClr val="tx1"/>
                </a:solidFill>
                <a:latin typeface="Segoe UI" panose="020B0502040204020203" pitchFamily="34" charset="0"/>
                <a:cs typeface="Segoe UI" panose="020B0502040204020203" pitchFamily="34" charset="0"/>
              </a:rPr>
              <a:t>November – Public reports</a:t>
            </a:r>
            <a:endParaRPr lang="en-US" sz="2400" dirty="0">
              <a:solidFill>
                <a:srgbClr val="FF0000"/>
              </a:solidFill>
              <a:latin typeface="Segoe UI" panose="020B0502040204020203" pitchFamily="34" charset="0"/>
              <a:cs typeface="Segoe UI" panose="020B0502040204020203" pitchFamily="34" charset="0"/>
            </a:endParaRPr>
          </a:p>
          <a:p>
            <a:r>
              <a:rPr lang="en-US" sz="2400" b="1" dirty="0">
                <a:solidFill>
                  <a:schemeClr val="tx1"/>
                </a:solidFill>
                <a:latin typeface="Segoe UI" panose="020B0502040204020203" pitchFamily="34" charset="0"/>
                <a:cs typeface="Segoe UI" panose="020B0502040204020203" pitchFamily="34" charset="0"/>
              </a:rPr>
              <a:t>Ongoing efforts</a:t>
            </a:r>
          </a:p>
          <a:p>
            <a:pPr lvl="1"/>
            <a:r>
              <a:rPr lang="en-US" sz="2400" dirty="0">
                <a:solidFill>
                  <a:schemeClr val="tx1"/>
                </a:solidFill>
                <a:latin typeface="Segoe UI" panose="020B0502040204020203" pitchFamily="34" charset="0"/>
                <a:cs typeface="Segoe UI" panose="020B0502040204020203" pitchFamily="34" charset="0"/>
              </a:rPr>
              <a:t>Work with states on enhancing services</a:t>
            </a:r>
          </a:p>
          <a:p>
            <a:pPr lvl="1"/>
            <a:r>
              <a:rPr lang="en-US" sz="2400" dirty="0">
                <a:solidFill>
                  <a:schemeClr val="tx1"/>
                </a:solidFill>
                <a:latin typeface="Segoe UI" panose="020B0502040204020203" pitchFamily="34" charset="0"/>
                <a:cs typeface="Segoe UI" panose="020B0502040204020203" pitchFamily="34" charset="0"/>
              </a:rPr>
              <a:t>Prioritize functionality with external stakeholders to plan next major release</a:t>
            </a:r>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894081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1236372"/>
            <a:ext cx="11029616" cy="479584"/>
          </a:xfrm>
        </p:spPr>
        <p:txBody>
          <a:bodyPr>
            <a:noAutofit/>
          </a:bodyPr>
          <a:lstStyle/>
          <a:p>
            <a:r>
              <a:rPr lang="en-US" dirty="0">
                <a:latin typeface="Segoe UI" panose="020B0502040204020203" pitchFamily="34" charset="0"/>
                <a:cs typeface="Segoe UI" panose="020B0502040204020203" pitchFamily="34" charset="0"/>
              </a:rPr>
              <a:t>Contact Us and stay informed</a:t>
            </a:r>
          </a:p>
        </p:txBody>
      </p:sp>
      <p:sp>
        <p:nvSpPr>
          <p:cNvPr id="3" name="Content Placeholder 2"/>
          <p:cNvSpPr>
            <a:spLocks noGrp="1"/>
          </p:cNvSpPr>
          <p:nvPr>
            <p:ph idx="4294967295"/>
          </p:nvPr>
        </p:nvSpPr>
        <p:spPr>
          <a:xfrm>
            <a:off x="581192" y="2195486"/>
            <a:ext cx="11029615" cy="3678303"/>
          </a:xfrm>
        </p:spPr>
        <p:txBody>
          <a:bodyPr>
            <a:noAutofit/>
          </a:bodyPr>
          <a:lstStyle/>
          <a:p>
            <a:r>
              <a:rPr lang="en-US" sz="2800" dirty="0">
                <a:latin typeface="Segoe UI" panose="020B0502040204020203" pitchFamily="34" charset="0"/>
                <a:cs typeface="Segoe UI" panose="020B0502040204020203" pitchFamily="34" charset="0"/>
              </a:rPr>
              <a:t>Submit input/questions to </a:t>
            </a:r>
            <a:r>
              <a:rPr lang="en-US" sz="2800" dirty="0">
                <a:solidFill>
                  <a:srgbClr val="0070C0"/>
                </a:solidFill>
                <a:latin typeface="Segoe UI" panose="020B0502040204020203" pitchFamily="34" charset="0"/>
                <a:cs typeface="Segoe UI" panose="020B0502040204020203" pitchFamily="34" charset="0"/>
                <a:hlinkClick r:id="rId2"/>
              </a:rPr>
              <a:t>eManifest@epa.gov</a:t>
            </a:r>
            <a:endParaRPr lang="en-US" sz="2800" dirty="0">
              <a:solidFill>
                <a:srgbClr val="0070C0"/>
              </a:solidFill>
              <a:latin typeface="Segoe UI" panose="020B0502040204020203" pitchFamily="34" charset="0"/>
              <a:cs typeface="Segoe UI" panose="020B0502040204020203" pitchFamily="34" charset="0"/>
            </a:endParaRPr>
          </a:p>
          <a:p>
            <a:r>
              <a:rPr lang="en-US" sz="2800" dirty="0">
                <a:latin typeface="Segoe UI" panose="020B0502040204020203" pitchFamily="34" charset="0"/>
                <a:cs typeface="Segoe UI" panose="020B0502040204020203" pitchFamily="34" charset="0"/>
              </a:rPr>
              <a:t>Participate in our monthly webinars</a:t>
            </a:r>
          </a:p>
          <a:p>
            <a:r>
              <a:rPr lang="en-US" sz="2800" dirty="0">
                <a:latin typeface="Segoe UI" panose="020B0502040204020203" pitchFamily="34" charset="0"/>
                <a:cs typeface="Segoe UI" panose="020B0502040204020203" pitchFamily="34" charset="0"/>
              </a:rPr>
              <a:t>To subscribe to the general program Listserv. Send a blank message to: </a:t>
            </a:r>
            <a:r>
              <a:rPr lang="en-US" sz="2800" dirty="0">
                <a:solidFill>
                  <a:srgbClr val="0070C0"/>
                </a:solidFill>
                <a:latin typeface="Segoe UI" panose="020B0502040204020203" pitchFamily="34" charset="0"/>
                <a:cs typeface="Segoe UI" panose="020B0502040204020203" pitchFamily="34" charset="0"/>
                <a:hlinkClick r:id="rId3"/>
              </a:rPr>
              <a:t>eManifest-subscribe@lists.epa.gov</a:t>
            </a:r>
            <a:r>
              <a:rPr lang="en-US" sz="2800" dirty="0">
                <a:solidFill>
                  <a:srgbClr val="0070C0"/>
                </a:solidFill>
                <a:latin typeface="Segoe UI" panose="020B0502040204020203" pitchFamily="34" charset="0"/>
                <a:cs typeface="Segoe UI" panose="020B0502040204020203" pitchFamily="34" charset="0"/>
              </a:rPr>
              <a:t> </a:t>
            </a:r>
          </a:p>
          <a:p>
            <a:r>
              <a:rPr lang="en-US" sz="2800" dirty="0">
                <a:latin typeface="Segoe UI" panose="020B0502040204020203" pitchFamily="34" charset="0"/>
                <a:cs typeface="Segoe UI" panose="020B0502040204020203" pitchFamily="34" charset="0"/>
              </a:rPr>
              <a:t>To subscribe to the developers only Listserv send a blank message to: </a:t>
            </a:r>
            <a:r>
              <a:rPr lang="en-US" sz="2800" dirty="0">
                <a:solidFill>
                  <a:srgbClr val="0070C0"/>
                </a:solidFill>
                <a:latin typeface="Segoe UI" panose="020B0502040204020203" pitchFamily="34" charset="0"/>
                <a:cs typeface="Segoe UI" panose="020B0502040204020203" pitchFamily="34" charset="0"/>
                <a:hlinkClick r:id="rId4"/>
              </a:rPr>
              <a:t>e-manifestdev-subscribe@lists.epa.gov</a:t>
            </a:r>
            <a:r>
              <a:rPr lang="en-US" sz="2800" dirty="0">
                <a:solidFill>
                  <a:srgbClr val="0070C0"/>
                </a:solidFill>
                <a:latin typeface="Segoe UI" panose="020B0502040204020203" pitchFamily="34" charset="0"/>
                <a:cs typeface="Segoe UI" panose="020B0502040204020203" pitchFamily="34" charset="0"/>
              </a:rPr>
              <a:t>   </a:t>
            </a:r>
          </a:p>
          <a:p>
            <a:r>
              <a:rPr lang="en-US" sz="2800" dirty="0">
                <a:latin typeface="Segoe UI" panose="020B0502040204020203" pitchFamily="34" charset="0"/>
                <a:cs typeface="Segoe UI" panose="020B0502040204020203" pitchFamily="34" charset="0"/>
              </a:rPr>
              <a:t>Visit the program web site: </a:t>
            </a:r>
            <a:r>
              <a:rPr lang="en-US" sz="2800" dirty="0">
                <a:solidFill>
                  <a:srgbClr val="0070C0"/>
                </a:solidFill>
                <a:latin typeface="Segoe UI" panose="020B0502040204020203" pitchFamily="34" charset="0"/>
                <a:cs typeface="Segoe UI" panose="020B0502040204020203" pitchFamily="34" charset="0"/>
                <a:hlinkClick r:id="rId5"/>
              </a:rPr>
              <a:t>http://www.epa.gov/e-manifest</a:t>
            </a:r>
            <a:r>
              <a:rPr lang="en-US" sz="2800" dirty="0">
                <a:solidFill>
                  <a:srgbClr val="0070C0"/>
                </a:solidFill>
                <a:latin typeface="Segoe UI" panose="020B0502040204020203" pitchFamily="34" charset="0"/>
                <a:cs typeface="Segoe UI" panose="020B0502040204020203" pitchFamily="34" charset="0"/>
              </a:rPr>
              <a:t> </a:t>
            </a:r>
          </a:p>
        </p:txBody>
      </p:sp>
      <p:sp>
        <p:nvSpPr>
          <p:cNvPr id="4" name="Rectangle 3"/>
          <p:cNvSpPr/>
          <p:nvPr/>
        </p:nvSpPr>
        <p:spPr>
          <a:xfrm>
            <a:off x="9118245" y="1054869"/>
            <a:ext cx="2706105" cy="707886"/>
          </a:xfrm>
          <a:prstGeom prst="rect">
            <a:avLst/>
          </a:prstGeom>
          <a:ln>
            <a:noFill/>
          </a:ln>
          <a:effectLst/>
          <a:scene3d>
            <a:camera prst="orthographicFront">
              <a:rot lat="0" lon="0" rev="0"/>
            </a:camera>
            <a:lightRig rig="contrasting" dir="t">
              <a:rot lat="0" lon="0" rev="7800000"/>
            </a:lightRig>
          </a:scene3d>
          <a:sp3d>
            <a:bevelT w="139700" h="139700"/>
          </a:sp3d>
        </p:spPr>
        <p:txBody>
          <a:bodyPr wrap="square">
            <a:spAutoFit/>
          </a:bodyPr>
          <a:lstStyle/>
          <a:p>
            <a:r>
              <a:rPr lang="en-US" sz="4000" dirty="0">
                <a:solidFill>
                  <a:schemeClr val="bg1"/>
                </a:solidFill>
                <a:latin typeface="Segoe UI" panose="020B0502040204020203" pitchFamily="34" charset="0"/>
                <a:cs typeface="Segoe UI" panose="020B0502040204020203" pitchFamily="34" charset="0"/>
              </a:rPr>
              <a:t>e-</a:t>
            </a:r>
            <a:r>
              <a:rPr lang="en-US" sz="4000" i="1" dirty="0">
                <a:solidFill>
                  <a:schemeClr val="bg1"/>
                </a:solidFill>
                <a:latin typeface="Segoe UI" panose="020B0502040204020203" pitchFamily="34" charset="0"/>
                <a:cs typeface="Segoe UI" panose="020B0502040204020203" pitchFamily="34" charset="0"/>
              </a:rPr>
              <a:t>Manifest</a:t>
            </a:r>
          </a:p>
        </p:txBody>
      </p:sp>
      <p:cxnSp>
        <p:nvCxnSpPr>
          <p:cNvPr id="6" name="Straight Connector 5"/>
          <p:cNvCxnSpPr/>
          <p:nvPr/>
        </p:nvCxnSpPr>
        <p:spPr>
          <a:xfrm>
            <a:off x="440112" y="1729794"/>
            <a:ext cx="11301984" cy="3956"/>
          </a:xfrm>
          <a:prstGeom prst="line">
            <a:avLst/>
          </a:prstGeom>
          <a:ln w="22225" cap="sq">
            <a:solidFill>
              <a:schemeClr val="tx2">
                <a:lumMod val="40000"/>
                <a:lumOff val="60000"/>
              </a:schemeClr>
            </a:solidFill>
          </a:ln>
        </p:spPr>
        <p:style>
          <a:lnRef idx="1">
            <a:schemeClr val="dk1"/>
          </a:lnRef>
          <a:fillRef idx="0">
            <a:schemeClr val="dk1"/>
          </a:fillRef>
          <a:effectRef idx="0">
            <a:schemeClr val="dk1"/>
          </a:effectRef>
          <a:fontRef idx="minor">
            <a:schemeClr val="tx1"/>
          </a:fontRef>
        </p:style>
      </p:cxnSp>
      <p:sp>
        <p:nvSpPr>
          <p:cNvPr id="17" name="Slide Number Placeholder 16"/>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665549241"/>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11.xml.rels><?xml version="1.0" encoding="UTF-8" standalone="yes"?>
<Relationships xmlns="http://schemas.openxmlformats.org/package/2006/relationships"><Relationship Id="rId1" Type="http://schemas.openxmlformats.org/officeDocument/2006/relationships/customXmlProps" Target="itemProps11.xml"/></Relationships>
</file>

<file path=customXml/_rels/item12.xml.rels><?xml version="1.0" encoding="UTF-8" standalone="yes"?>
<Relationships xmlns="http://schemas.openxmlformats.org/package/2006/relationships"><Relationship Id="rId1" Type="http://schemas.openxmlformats.org/officeDocument/2006/relationships/customXmlProps" Target="itemProps12.xml"/></Relationships>
</file>

<file path=customXml/_rels/item13.xml.rels><?xml version="1.0" encoding="UTF-8" standalone="yes"?>
<Relationships xmlns="http://schemas.openxmlformats.org/package/2006/relationships"><Relationship Id="rId1" Type="http://schemas.openxmlformats.org/officeDocument/2006/relationships/customXmlProps" Target="itemProps13.xml"/></Relationships>
</file>

<file path=customXml/_rels/item14.xml.rels><?xml version="1.0" encoding="UTF-8" standalone="yes"?>
<Relationships xmlns="http://schemas.openxmlformats.org/package/2006/relationships"><Relationship Id="rId1" Type="http://schemas.openxmlformats.org/officeDocument/2006/relationships/customXmlProps" Target="itemProps14.xml"/></Relationships>
</file>

<file path=customXml/_rels/item15.xml.rels><?xml version="1.0" encoding="UTF-8" standalone="yes"?>
<Relationships xmlns="http://schemas.openxmlformats.org/package/2006/relationships"><Relationship Id="rId1" Type="http://schemas.openxmlformats.org/officeDocument/2006/relationships/customXmlProps" Target="itemProps15.xml"/></Relationships>
</file>

<file path=customXml/_rels/item16.xml.rels><?xml version="1.0" encoding="UTF-8" standalone="yes"?>
<Relationships xmlns="http://schemas.openxmlformats.org/package/2006/relationships"><Relationship Id="rId1" Type="http://schemas.openxmlformats.org/officeDocument/2006/relationships/customXmlProps" Target="itemProps16.xml"/></Relationships>
</file>

<file path=customXml/_rels/item17.xml.rels><?xml version="1.0" encoding="UTF-8" standalone="yes"?>
<Relationships xmlns="http://schemas.openxmlformats.org/package/2006/relationships"><Relationship Id="rId1" Type="http://schemas.openxmlformats.org/officeDocument/2006/relationships/customXmlProps" Target="itemProps17.xml"/></Relationships>
</file>

<file path=customXml/_rels/item18.xml.rels><?xml version="1.0" encoding="UTF-8" standalone="yes"?>
<Relationships xmlns="http://schemas.openxmlformats.org/package/2006/relationships"><Relationship Id="rId1" Type="http://schemas.openxmlformats.org/officeDocument/2006/relationships/customXmlProps" Target="itemProps18.xml"/></Relationships>
</file>

<file path=customXml/_rels/item19.xml.rels><?xml version="1.0" encoding="UTF-8" standalone="yes"?>
<Relationships xmlns="http://schemas.openxmlformats.org/package/2006/relationships"><Relationship Id="rId1" Type="http://schemas.openxmlformats.org/officeDocument/2006/relationships/customXmlProps" Target="itemProps19.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20.xml.rels><?xml version="1.0" encoding="UTF-8" standalone="yes"?>
<Relationships xmlns="http://schemas.openxmlformats.org/package/2006/relationships"><Relationship Id="rId1" Type="http://schemas.openxmlformats.org/officeDocument/2006/relationships/customXmlProps" Target="itemProps20.xml"/></Relationships>
</file>

<file path=customXml/_rels/item21.xml.rels><?xml version="1.0" encoding="UTF-8" standalone="yes"?>
<Relationships xmlns="http://schemas.openxmlformats.org/package/2006/relationships"><Relationship Id="rId1" Type="http://schemas.openxmlformats.org/officeDocument/2006/relationships/customXmlProps" Target="itemProps21.xml"/></Relationships>
</file>

<file path=customXml/_rels/item22.xml.rels><?xml version="1.0" encoding="UTF-8" standalone="yes"?>
<Relationships xmlns="http://schemas.openxmlformats.org/package/2006/relationships"><Relationship Id="rId1" Type="http://schemas.openxmlformats.org/officeDocument/2006/relationships/customXmlProps" Target="itemProps22.xml"/></Relationships>
</file>

<file path=customXml/_rels/item23.xml.rels><?xml version="1.0" encoding="UTF-8" standalone="yes"?>
<Relationships xmlns="http://schemas.openxmlformats.org/package/2006/relationships"><Relationship Id="rId1" Type="http://schemas.openxmlformats.org/officeDocument/2006/relationships/customXmlProps" Target="itemProps23.xml"/></Relationships>
</file>

<file path=customXml/_rels/item24.xml.rels><?xml version="1.0" encoding="UTF-8" standalone="yes"?>
<Relationships xmlns="http://schemas.openxmlformats.org/package/2006/relationships"><Relationship Id="rId1" Type="http://schemas.openxmlformats.org/officeDocument/2006/relationships/customXmlProps" Target="itemProps24.xml"/></Relationships>
</file>

<file path=customXml/_rels/item25.xml.rels><?xml version="1.0" encoding="UTF-8" standalone="yes"?>
<Relationships xmlns="http://schemas.openxmlformats.org/package/2006/relationships"><Relationship Id="rId1" Type="http://schemas.openxmlformats.org/officeDocument/2006/relationships/customXmlProps" Target="itemProps25.xml"/></Relationships>
</file>

<file path=customXml/_rels/item26.xml.rels><?xml version="1.0" encoding="UTF-8" standalone="yes"?>
<Relationships xmlns="http://schemas.openxmlformats.org/package/2006/relationships"><Relationship Id="rId1" Type="http://schemas.openxmlformats.org/officeDocument/2006/relationships/customXmlProps" Target="itemProps26.xml"/></Relationships>
</file>

<file path=customXml/_rels/item27.xml.rels><?xml version="1.0" encoding="UTF-8" standalone="yes"?>
<Relationships xmlns="http://schemas.openxmlformats.org/package/2006/relationships"><Relationship Id="rId1" Type="http://schemas.openxmlformats.org/officeDocument/2006/relationships/customXmlProps" Target="itemProps27.xml"/></Relationships>
</file>

<file path=customXml/_rels/item28.xml.rels><?xml version="1.0" encoding="UTF-8" standalone="yes"?>
<Relationships xmlns="http://schemas.openxmlformats.org/package/2006/relationships"><Relationship Id="rId1" Type="http://schemas.openxmlformats.org/officeDocument/2006/relationships/customXmlProps" Target="itemProps28.xml"/></Relationships>
</file>

<file path=customXml/_rels/item29.xml.rels><?xml version="1.0" encoding="UTF-8" standalone="yes"?>
<Relationships xmlns="http://schemas.openxmlformats.org/package/2006/relationships"><Relationship Id="rId1" Type="http://schemas.openxmlformats.org/officeDocument/2006/relationships/customXmlProps" Target="itemProps29.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30.xml.rels><?xml version="1.0" encoding="UTF-8" standalone="yes"?>
<Relationships xmlns="http://schemas.openxmlformats.org/package/2006/relationships"><Relationship Id="rId1" Type="http://schemas.openxmlformats.org/officeDocument/2006/relationships/customXmlProps" Target="itemProps30.xml"/></Relationships>
</file>

<file path=customXml/_rels/item31.xml.rels><?xml version="1.0" encoding="UTF-8" standalone="yes"?>
<Relationships xmlns="http://schemas.openxmlformats.org/package/2006/relationships"><Relationship Id="rId1" Type="http://schemas.openxmlformats.org/officeDocument/2006/relationships/customXmlProps" Target="itemProps31.xml"/></Relationships>
</file>

<file path=customXml/_rels/item32.xml.rels><?xml version="1.0" encoding="UTF-8" standalone="yes"?>
<Relationships xmlns="http://schemas.openxmlformats.org/package/2006/relationships"><Relationship Id="rId1" Type="http://schemas.openxmlformats.org/officeDocument/2006/relationships/customXmlProps" Target="itemProps32.xml"/></Relationships>
</file>

<file path=customXml/_rels/item33.xml.rels><?xml version="1.0" encoding="UTF-8" standalone="yes"?>
<Relationships xmlns="http://schemas.openxmlformats.org/package/2006/relationships"><Relationship Id="rId1" Type="http://schemas.openxmlformats.org/officeDocument/2006/relationships/customXmlProps" Target="itemProps33.xml"/></Relationships>
</file>

<file path=customXml/_rels/item34.xml.rels><?xml version="1.0" encoding="UTF-8" standalone="yes"?>
<Relationships xmlns="http://schemas.openxmlformats.org/package/2006/relationships"><Relationship Id="rId1" Type="http://schemas.openxmlformats.org/officeDocument/2006/relationships/customXmlProps" Target="itemProps34.xml"/></Relationships>
</file>

<file path=customXml/_rels/item35.xml.rels><?xml version="1.0" encoding="UTF-8" standalone="yes"?>
<Relationships xmlns="http://schemas.openxmlformats.org/package/2006/relationships"><Relationship Id="rId1" Type="http://schemas.openxmlformats.org/officeDocument/2006/relationships/customXmlProps" Target="itemProps35.xml"/></Relationships>
</file>

<file path=customXml/_rels/item36.xml.rels><?xml version="1.0" encoding="UTF-8" standalone="yes"?>
<Relationships xmlns="http://schemas.openxmlformats.org/package/2006/relationships"><Relationship Id="rId1" Type="http://schemas.openxmlformats.org/officeDocument/2006/relationships/customXmlProps" Target="itemProps36.xml"/></Relationships>
</file>

<file path=customXml/_rels/item37.xml.rels><?xml version="1.0" encoding="UTF-8" standalone="yes"?>
<Relationships xmlns="http://schemas.openxmlformats.org/package/2006/relationships"><Relationship Id="rId1" Type="http://schemas.openxmlformats.org/officeDocument/2006/relationships/customXmlProps" Target="itemProps37.xml"/></Relationships>
</file>

<file path=customXml/_rels/item38.xml.rels><?xml version="1.0" encoding="UTF-8" standalone="yes"?>
<Relationships xmlns="http://schemas.openxmlformats.org/package/2006/relationships"><Relationship Id="rId1" Type="http://schemas.openxmlformats.org/officeDocument/2006/relationships/customXmlProps" Target="itemProps38.xml"/></Relationships>
</file>

<file path=customXml/_rels/item39.xml.rels><?xml version="1.0" encoding="UTF-8" standalone="yes"?>
<Relationships xmlns="http://schemas.openxmlformats.org/package/2006/relationships"><Relationship Id="rId1" Type="http://schemas.openxmlformats.org/officeDocument/2006/relationships/customXmlProps" Target="itemProps39.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40.xml.rels><?xml version="1.0" encoding="UTF-8" standalone="yes"?>
<Relationships xmlns="http://schemas.openxmlformats.org/package/2006/relationships"><Relationship Id="rId1" Type="http://schemas.openxmlformats.org/officeDocument/2006/relationships/customXmlProps" Target="itemProps40.xml"/></Relationships>
</file>

<file path=customXml/_rels/item41.xml.rels><?xml version="1.0" encoding="UTF-8" standalone="yes"?>
<Relationships xmlns="http://schemas.openxmlformats.org/package/2006/relationships"><Relationship Id="rId1" Type="http://schemas.openxmlformats.org/officeDocument/2006/relationships/customXmlProps" Target="itemProps41.xml"/></Relationships>
</file>

<file path=customXml/_rels/item42.xml.rels><?xml version="1.0" encoding="UTF-8" standalone="yes"?>
<Relationships xmlns="http://schemas.openxmlformats.org/package/2006/relationships"><Relationship Id="rId1" Type="http://schemas.openxmlformats.org/officeDocument/2006/relationships/customXmlProps" Target="itemProps42.xml"/></Relationships>
</file>

<file path=customXml/_rels/item43.xml.rels><?xml version="1.0" encoding="UTF-8" standalone="yes"?>
<Relationships xmlns="http://schemas.openxmlformats.org/package/2006/relationships"><Relationship Id="rId1" Type="http://schemas.openxmlformats.org/officeDocument/2006/relationships/customXmlProps" Target="itemProps43.xml"/></Relationships>
</file>

<file path=customXml/_rels/item44.xml.rels><?xml version="1.0" encoding="UTF-8" standalone="yes"?>
<Relationships xmlns="http://schemas.openxmlformats.org/package/2006/relationships"><Relationship Id="rId1" Type="http://schemas.openxmlformats.org/officeDocument/2006/relationships/customXmlProps" Target="itemProps44.xml"/></Relationships>
</file>

<file path=customXml/_rels/item45.xml.rels><?xml version="1.0" encoding="UTF-8" standalone="yes"?>
<Relationships xmlns="http://schemas.openxmlformats.org/package/2006/relationships"><Relationship Id="rId1" Type="http://schemas.openxmlformats.org/officeDocument/2006/relationships/customXmlProps" Target="itemProps45.xml"/></Relationships>
</file>

<file path=customXml/_rels/item46.xml.rels><?xml version="1.0" encoding="UTF-8" standalone="yes"?>
<Relationships xmlns="http://schemas.openxmlformats.org/package/2006/relationships"><Relationship Id="rId1" Type="http://schemas.openxmlformats.org/officeDocument/2006/relationships/customXmlProps" Target="itemProps46.xml"/></Relationships>
</file>

<file path=customXml/_rels/item47.xml.rels><?xml version="1.0" encoding="UTF-8" standalone="yes"?>
<Relationships xmlns="http://schemas.openxmlformats.org/package/2006/relationships"><Relationship Id="rId1" Type="http://schemas.openxmlformats.org/officeDocument/2006/relationships/customXmlProps" Target="itemProps47.xml"/></Relationships>
</file>

<file path=customXml/_rels/item48.xml.rels><?xml version="1.0" encoding="UTF-8" standalone="yes"?>
<Relationships xmlns="http://schemas.openxmlformats.org/package/2006/relationships"><Relationship Id="rId1" Type="http://schemas.openxmlformats.org/officeDocument/2006/relationships/customXmlProps" Target="itemProps48.xml"/></Relationships>
</file>

<file path=customXml/_rels/item49.xml.rels><?xml version="1.0" encoding="UTF-8" standalone="yes"?>
<Relationships xmlns="http://schemas.openxmlformats.org/package/2006/relationships"><Relationship Id="rId1" Type="http://schemas.openxmlformats.org/officeDocument/2006/relationships/customXmlProps" Target="itemProps49.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50.xml.rels><?xml version="1.0" encoding="UTF-8" standalone="yes"?>
<Relationships xmlns="http://schemas.openxmlformats.org/package/2006/relationships"><Relationship Id="rId1" Type="http://schemas.openxmlformats.org/officeDocument/2006/relationships/customXmlProps" Target="itemProps50.xml"/></Relationships>
</file>

<file path=customXml/_rels/item51.xml.rels><?xml version="1.0" encoding="UTF-8" standalone="yes"?>
<Relationships xmlns="http://schemas.openxmlformats.org/package/2006/relationships"><Relationship Id="rId1" Type="http://schemas.openxmlformats.org/officeDocument/2006/relationships/customXmlProps" Target="itemProps51.xml"/></Relationships>
</file>

<file path=customXml/_rels/item52.xml.rels><?xml version="1.0" encoding="UTF-8" standalone="yes"?>
<Relationships xmlns="http://schemas.openxmlformats.org/package/2006/relationships"><Relationship Id="rId1" Type="http://schemas.openxmlformats.org/officeDocument/2006/relationships/customXmlProps" Target="itemProps52.xml"/></Relationships>
</file>

<file path=customXml/_rels/item53.xml.rels><?xml version="1.0" encoding="UTF-8" standalone="yes"?>
<Relationships xmlns="http://schemas.openxmlformats.org/package/2006/relationships"><Relationship Id="rId1" Type="http://schemas.openxmlformats.org/officeDocument/2006/relationships/customXmlProps" Target="itemProps53.xml"/></Relationships>
</file>

<file path=customXml/_rels/item54.xml.rels><?xml version="1.0" encoding="UTF-8" standalone="yes"?>
<Relationships xmlns="http://schemas.openxmlformats.org/package/2006/relationships"><Relationship Id="rId1" Type="http://schemas.openxmlformats.org/officeDocument/2006/relationships/customXmlProps" Target="itemProps54.xml"/></Relationships>
</file>

<file path=customXml/_rels/item55.xml.rels><?xml version="1.0" encoding="UTF-8" standalone="yes"?>
<Relationships xmlns="http://schemas.openxmlformats.org/package/2006/relationships"><Relationship Id="rId1" Type="http://schemas.openxmlformats.org/officeDocument/2006/relationships/customXmlProps" Target="itemProps55.xml"/></Relationships>
</file>

<file path=customXml/_rels/item56.xml.rels><?xml version="1.0" encoding="UTF-8" standalone="yes"?>
<Relationships xmlns="http://schemas.openxmlformats.org/package/2006/relationships"><Relationship Id="rId1" Type="http://schemas.openxmlformats.org/officeDocument/2006/relationships/customXmlProps" Target="itemProps56.xml"/></Relationships>
</file>

<file path=customXml/_rels/item57.xml.rels><?xml version="1.0" encoding="UTF-8" standalone="yes"?>
<Relationships xmlns="http://schemas.openxmlformats.org/package/2006/relationships"><Relationship Id="rId1" Type="http://schemas.openxmlformats.org/officeDocument/2006/relationships/customXmlProps" Target="itemProps57.xml"/></Relationships>
</file>

<file path=customXml/_rels/item58.xml.rels><?xml version="1.0" encoding="UTF-8" standalone="yes"?>
<Relationships xmlns="http://schemas.openxmlformats.org/package/2006/relationships"><Relationship Id="rId1" Type="http://schemas.openxmlformats.org/officeDocument/2006/relationships/customXmlProps" Target="itemProps58.xml"/></Relationships>
</file>

<file path=customXml/_rels/item59.xml.rels><?xml version="1.0" encoding="UTF-8" standalone="yes"?>
<Relationships xmlns="http://schemas.openxmlformats.org/package/2006/relationships"><Relationship Id="rId1" Type="http://schemas.openxmlformats.org/officeDocument/2006/relationships/customXmlProps" Target="itemProps59.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60.xml.rels><?xml version="1.0" encoding="UTF-8" standalone="yes"?>
<Relationships xmlns="http://schemas.openxmlformats.org/package/2006/relationships"><Relationship Id="rId1" Type="http://schemas.openxmlformats.org/officeDocument/2006/relationships/customXmlProps" Target="itemProps60.xml"/></Relationships>
</file>

<file path=customXml/_rels/item61.xml.rels><?xml version="1.0" encoding="UTF-8" standalone="yes"?>
<Relationships xmlns="http://schemas.openxmlformats.org/package/2006/relationships"><Relationship Id="rId1" Type="http://schemas.openxmlformats.org/officeDocument/2006/relationships/customXmlProps" Target="itemProps61.xml"/></Relationships>
</file>

<file path=customXml/_rels/item62.xml.rels><?xml version="1.0" encoding="UTF-8" standalone="yes"?>
<Relationships xmlns="http://schemas.openxmlformats.org/package/2006/relationships"><Relationship Id="rId1" Type="http://schemas.openxmlformats.org/officeDocument/2006/relationships/customXmlProps" Target="itemProps62.xml"/></Relationships>
</file>

<file path=customXml/_rels/item63.xml.rels><?xml version="1.0" encoding="UTF-8" standalone="yes"?>
<Relationships xmlns="http://schemas.openxmlformats.org/package/2006/relationships"><Relationship Id="rId1" Type="http://schemas.openxmlformats.org/officeDocument/2006/relationships/customXmlProps" Target="itemProps63.xml"/></Relationships>
</file>

<file path=customXml/_rels/item64.xml.rels><?xml version="1.0" encoding="UTF-8" standalone="yes"?>
<Relationships xmlns="http://schemas.openxmlformats.org/package/2006/relationships"><Relationship Id="rId1" Type="http://schemas.openxmlformats.org/officeDocument/2006/relationships/customXmlProps" Target="itemProps64.xml"/></Relationships>
</file>

<file path=customXml/_rels/item65.xml.rels><?xml version="1.0" encoding="UTF-8" standalone="yes"?>
<Relationships xmlns="http://schemas.openxmlformats.org/package/2006/relationships"><Relationship Id="rId1" Type="http://schemas.openxmlformats.org/officeDocument/2006/relationships/customXmlProps" Target="itemProps65.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EsriMapsInfo xmlns="ESRI.ArcGIS.Mapping.OfficeIntegration.PowerPointInfo">
  <Version>Version1</Version>
  <RequiresSignIn>False</RequiresSignIn>
</EsriMapsInfo>
</file>

<file path=customXml/item10.xml><?xml version="1.0" encoding="utf-8"?>
<EsriMapsInfo xmlns="ESRI.ArcGIS.Mapping.OfficeIntegration.PowerPointInfo">
  <Version>Version1</Version>
  <RequiresSignIn>False</RequiresSignIn>
</EsriMapsInfo>
</file>

<file path=customXml/item11.xml><?xml version="1.0" encoding="utf-8"?>
<EsriMapsInfo xmlns="ESRI.ArcGIS.Mapping.OfficeIntegration.PowerPointInfo">
  <Version>Version1</Version>
  <RequiresSignIn>False</RequiresSignIn>
</EsriMapsInfo>
</file>

<file path=customXml/item12.xml><?xml version="1.0" encoding="utf-8"?>
<EsriMapsInfo xmlns="ESRI.ArcGIS.Mapping.OfficeIntegration.PowerPointInfo">
  <Version>Version1</Version>
  <RequiresSignIn>False</RequiresSignIn>
</EsriMapsInfo>
</file>

<file path=customXml/item13.xml><?xml version="1.0" encoding="utf-8"?>
<EsriMapsInfo xmlns="ESRI.ArcGIS.Mapping.OfficeIntegration.PowerPointInfo">
  <Version>Version1</Version>
  <RequiresSignIn>False</RequiresSignIn>
</EsriMapsInfo>
</file>

<file path=customXml/item14.xml><?xml version="1.0" encoding="utf-8"?>
<EsriMapsInfo xmlns="ESRI.ArcGIS.Mapping.OfficeIntegration.PowerPointInfo">
  <Version>Version1</Version>
  <RequiresSignIn>False</RequiresSignIn>
</EsriMapsInfo>
</file>

<file path=customXml/item15.xml><?xml version="1.0" encoding="utf-8"?>
<EsriMapsInfo xmlns="ESRI.ArcGIS.Mapping.OfficeIntegration.PowerPointInfo">
  <Version>Version1</Version>
  <RequiresSignIn>False</RequiresSignIn>
</EsriMapsInfo>
</file>

<file path=customXml/item16.xml><?xml version="1.0" encoding="utf-8"?>
<?mso-contentType ?>
<SharedContentType xmlns="Microsoft.SharePoint.Taxonomy.ContentTypeSync" SourceId="29f62856-1543-49d4-a736-4569d363f533" ContentTypeId="0x0101" PreviousValue="false"/>
</file>

<file path=customXml/item17.xml><?xml version="1.0" encoding="utf-8"?>
<EsriMapsInfo xmlns="ESRI.ArcGIS.Mapping.OfficeIntegration.PowerPointInfo">
  <Version>Version1</Version>
  <RequiresSignIn>False</RequiresSignIn>
</EsriMapsInfo>
</file>

<file path=customXml/item18.xml><?xml version="1.0" encoding="utf-8"?>
<EsriMapsInfo xmlns="ESRI.ArcGIS.Mapping.OfficeIntegration.PowerPointInfo">
  <Version>Version1</Version>
  <RequiresSignIn>False</RequiresSignIn>
</EsriMapsInfo>
</file>

<file path=customXml/item19.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20.xml><?xml version="1.0" encoding="utf-8"?>
<EsriMapsInfo xmlns="ESRI.ArcGIS.Mapping.OfficeIntegration.PowerPointInfo">
  <Version>Version1</Version>
  <RequiresSignIn>False</RequiresSignIn>
</EsriMapsInfo>
</file>

<file path=customXml/item21.xml><?xml version="1.0" encoding="utf-8"?>
<EsriMapsInfo xmlns="ESRI.ArcGIS.Mapping.OfficeIntegration.PowerPointInfo">
  <Version>Version1</Version>
  <RequiresSignIn>False</RequiresSignIn>
</EsriMapsInfo>
</file>

<file path=customXml/item22.xml><?xml version="1.0" encoding="utf-8"?>
<?mso-contentType ?>
<FormTemplates xmlns="http://schemas.microsoft.com/sharepoint/v3/contenttype/forms">
  <Display>DocumentLibraryForm</Display>
  <Edit>DocumentLibraryForm</Edit>
  <New>DocumentLibraryForm</New>
</FormTemplates>
</file>

<file path=customXml/item23.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Language xmlns="http://schemas.microsoft.com/sharepoint/v3">English</Language>
    <j747ac98061d40f0aa7bd47e1db5675d xmlns="4ffa91fb-a0ff-4ac5-b2db-65c790d184a4">
      <Terms xmlns="http://schemas.microsoft.com/office/infopath/2007/PartnerControls"/>
    </j747ac98061d40f0aa7bd47e1db5675d>
    <External_x0020_Contributor xmlns="4ffa91fb-a0ff-4ac5-b2db-65c790d184a4" xsi:nil="true"/>
    <TaxKeywordTaxHTField xmlns="4ffa91fb-a0ff-4ac5-b2db-65c790d184a4">
      <Terms xmlns="http://schemas.microsoft.com/office/infopath/2007/PartnerControls"/>
    </TaxKeywordTaxHTField>
    <Record xmlns="4ffa91fb-a0ff-4ac5-b2db-65c790d184a4">Shared</Record>
    <Rights xmlns="4ffa91fb-a0ff-4ac5-b2db-65c790d184a4" xsi:nil="true"/>
    <Document_x0020_Creation_x0020_Date xmlns="4ffa91fb-a0ff-4ac5-b2db-65c790d184a4">2018-01-17T05:00:00+00:00</Document_x0020_Creation_x0020_Date>
    <EPA_x0020_Office xmlns="4ffa91fb-a0ff-4ac5-b2db-65c790d184a4">R09-LD-PSDS</EPA_x0020_Office>
    <CategoryDescription xmlns="http://schemas.microsoft.com/sharepoint.v3" xsi:nil="true"/>
    <Identifier xmlns="4ffa91fb-a0ff-4ac5-b2db-65c790d184a4" xsi:nil="true"/>
    <_Coverage xmlns="http://schemas.microsoft.com/sharepoint/v3/fields" xsi:nil="true"/>
    <Creator xmlns="4ffa91fb-a0ff-4ac5-b2db-65c790d184a4">
      <UserInfo>
        <DisplayName>BIELSKI, SARAH</DisplayName>
        <AccountId>6552</AccountId>
        <AccountType/>
      </UserInfo>
    </Creator>
    <EPA_x0020_Related_x0020_Documents xmlns="4ffa91fb-a0ff-4ac5-b2db-65c790d184a4" xsi:nil="true"/>
    <EPA_x0020_Contributor xmlns="4ffa91fb-a0ff-4ac5-b2db-65c790d184a4">
      <UserInfo>
        <DisplayName/>
        <AccountId xsi:nil="true"/>
        <AccountType/>
      </UserInfo>
    </EPA_x0020_Contributor>
    <TaxCatchAll xmlns="4ffa91fb-a0ff-4ac5-b2db-65c790d184a4"/>
    <e3f09c3df709400db2417a7161762d62 xmlns="b2653501-ac67-48fc-8306-1dc26326c664">
      <Terms xmlns="http://schemas.microsoft.com/office/infopath/2007/PartnerControls"/>
    </e3f09c3df709400db2417a7161762d62>
  </documentManagement>
</p:properties>
</file>

<file path=customXml/item24.xml><?xml version="1.0" encoding="utf-8"?>
<EsriMapsInfo xmlns="ESRI.ArcGIS.Mapping.OfficeIntegration.PowerPointInfo">
  <Version>Version1</Version>
  <RequiresSignIn>False</RequiresSignIn>
</EsriMapsInfo>
</file>

<file path=customXml/item25.xml><?xml version="1.0" encoding="utf-8"?>
<EsriMapsInfo xmlns="ESRI.ArcGIS.Mapping.OfficeIntegration.PowerPointInfo">
  <Version>Version1</Version>
  <RequiresSignIn>False</RequiresSignIn>
</EsriMapsInfo>
</file>

<file path=customXml/item26.xml><?xml version="1.0" encoding="utf-8"?>
<EsriMapsInfo xmlns="ESRI.ArcGIS.Mapping.OfficeIntegration.PowerPointInfo">
  <Version>Version1</Version>
  <RequiresSignIn>False</RequiresSignIn>
</EsriMapsInfo>
</file>

<file path=customXml/item27.xml><?xml version="1.0" encoding="utf-8"?>
<EsriMapsInfo xmlns="ESRI.ArcGIS.Mapping.OfficeIntegration.PowerPointInfo">
  <Version>Version1</Version>
  <RequiresSignIn>False</RequiresSignIn>
</EsriMapsInfo>
</file>

<file path=customXml/item28.xml><?xml version="1.0" encoding="utf-8"?>
<EsriMapsInfo xmlns="ESRI.ArcGIS.Mapping.OfficeIntegration.PowerPointInfo">
  <Version>Version1</Version>
  <RequiresSignIn>False</RequiresSignIn>
</EsriMapsInfo>
</file>

<file path=customXml/item29.xml><?xml version="1.0" encoding="utf-8"?>
<EsriMapsInfo xmlns="ESRI.ArcGIS.Mapping.OfficeIntegration.PowerPointInfo">
  <Version>Version1</Version>
  <RequiresSignIn>False</RequiresSignIn>
</EsriMapsInfo>
</file>

<file path=customXml/item3.xml><?xml version="1.0" encoding="utf-8"?>
<EsriMapsInfo xmlns="ESRI.ArcGIS.Mapping.OfficeIntegration.PowerPointInfo">
  <Version>Version1</Version>
  <RequiresSignIn>False</RequiresSignIn>
</EsriMapsInfo>
</file>

<file path=customXml/item30.xml><?xml version="1.0" encoding="utf-8"?>
<EsriMapsInfo xmlns="ESRI.ArcGIS.Mapping.OfficeIntegration.PowerPointInfo">
  <Version>Version1</Version>
  <RequiresSignIn>False</RequiresSignIn>
</EsriMapsInfo>
</file>

<file path=customXml/item31.xml><?xml version="1.0" encoding="utf-8"?>
<EsriMapsInfo xmlns="ESRI.ArcGIS.Mapping.OfficeIntegration.PowerPointInfo">
  <Version>Version1</Version>
  <RequiresSignIn>False</RequiresSignIn>
</EsriMapsInfo>
</file>

<file path=customXml/item32.xml><?xml version="1.0" encoding="utf-8"?>
<EsriMapsInfo xmlns="ESRI.ArcGIS.Mapping.OfficeIntegration.PowerPointInfo">
  <Version>Version1</Version>
  <RequiresSignIn>False</RequiresSignIn>
</EsriMapsInfo>
</file>

<file path=customXml/item33.xml><?xml version="1.0" encoding="utf-8"?>
<EsriMapsInfo xmlns="ESRI.ArcGIS.Mapping.OfficeIntegration.PowerPointInfo">
  <Version>Version1</Version>
  <RequiresSignIn>False</RequiresSignIn>
</EsriMapsInfo>
</file>

<file path=customXml/item34.xml><?xml version="1.0" encoding="utf-8"?>
<EsriMapsInfo xmlns="ESRI.ArcGIS.Mapping.OfficeIntegration.PowerPointInfo">
  <Version>Version1</Version>
  <RequiresSignIn>False</RequiresSignIn>
</EsriMapsInfo>
</file>

<file path=customXml/item35.xml><?xml version="1.0" encoding="utf-8"?>
<EsriMapsInfo xmlns="ESRI.ArcGIS.Mapping.OfficeIntegration.PowerPointInfo">
  <Version>Version1</Version>
  <RequiresSignIn>False</RequiresSignIn>
</EsriMapsInfo>
</file>

<file path=customXml/item36.xml><?xml version="1.0" encoding="utf-8"?>
<EsriMapsInfo xmlns="ESRI.ArcGIS.Mapping.OfficeIntegration.PowerPointInfo">
  <Version>Version1</Version>
  <RequiresSignIn>False</RequiresSignIn>
</EsriMapsInfo>
</file>

<file path=customXml/item37.xml><?xml version="1.0" encoding="utf-8"?>
<EsriMapsInfo xmlns="ESRI.ArcGIS.Mapping.OfficeIntegration.PowerPointInfo">
  <Version>Version1</Version>
  <RequiresSignIn>False</RequiresSignIn>
</EsriMapsInfo>
</file>

<file path=customXml/item38.xml><?xml version="1.0" encoding="utf-8"?>
<EsriMapsInfo xmlns="ESRI.ArcGIS.Mapping.OfficeIntegration.PowerPointInfo">
  <Version>Version1</Version>
  <RequiresSignIn>False</RequiresSignIn>
</EsriMapsInfo>
</file>

<file path=customXml/item39.xml><?xml version="1.0" encoding="utf-8"?>
<EsriMapsInfo xmlns="ESRI.ArcGIS.Mapping.OfficeIntegration.PowerPointInfo">
  <Version>Version1</Version>
  <RequiresSignIn>False</RequiresSignIn>
</EsriMapsInfo>
</file>

<file path=customXml/item4.xml><?xml version="1.0" encoding="utf-8"?>
<EsriMapsInfo xmlns="ESRI.ArcGIS.Mapping.OfficeIntegration.PowerPointInfo">
  <Version>Version1</Version>
  <RequiresSignIn>False</RequiresSignIn>
</EsriMapsInfo>
</file>

<file path=customXml/item40.xml><?xml version="1.0" encoding="utf-8"?>
<EsriMapsInfo xmlns="ESRI.ArcGIS.Mapping.OfficeIntegration.PowerPointInfo">
  <Version>Version1</Version>
  <RequiresSignIn>False</RequiresSignIn>
</EsriMapsInfo>
</file>

<file path=customXml/item41.xml><?xml version="1.0" encoding="utf-8"?>
<EsriMapsInfo xmlns="ESRI.ArcGIS.Mapping.OfficeIntegration.PowerPointInfo">
  <Version>Version1</Version>
  <RequiresSignIn>False</RequiresSignIn>
</EsriMapsInfo>
</file>

<file path=customXml/item42.xml><?xml version="1.0" encoding="utf-8"?>
<EsriMapsInfo xmlns="ESRI.ArcGIS.Mapping.OfficeIntegration.PowerPointInfo">
  <Version>Version1</Version>
  <RequiresSignIn>False</RequiresSignIn>
</EsriMapsInfo>
</file>

<file path=customXml/item43.xml><?xml version="1.0" encoding="utf-8"?>
<EsriMapsInfo xmlns="ESRI.ArcGIS.Mapping.OfficeIntegration.PowerPointInfo">
  <Version>Version1</Version>
  <RequiresSignIn>False</RequiresSignIn>
</EsriMapsInfo>
</file>

<file path=customXml/item44.xml><?xml version="1.0" encoding="utf-8"?>
<EsriMapsInfo xmlns="ESRI.ArcGIS.Mapping.OfficeIntegration.PowerPointInfo">
  <Version>Version1</Version>
  <RequiresSignIn>False</RequiresSignIn>
</EsriMapsInfo>
</file>

<file path=customXml/item45.xml><?xml version="1.0" encoding="utf-8"?>
<EsriMapsInfo xmlns="ESRI.ArcGIS.Mapping.OfficeIntegration.PowerPointInfo">
  <Version>Version1</Version>
  <RequiresSignIn>False</RequiresSignIn>
</EsriMapsInfo>
</file>

<file path=customXml/item46.xml><?xml version="1.0" encoding="utf-8"?>
<EsriMapsInfo xmlns="ESRI.ArcGIS.Mapping.OfficeIntegration.PowerPointInfo">
  <Version>Version1</Version>
  <RequiresSignIn>False</RequiresSignIn>
</EsriMapsInfo>
</file>

<file path=customXml/item47.xml><?xml version="1.0" encoding="utf-8"?>
<EsriMapsInfo xmlns="ESRI.ArcGIS.Mapping.OfficeIntegration.PowerPointInfo">
  <Version>Version1</Version>
  <RequiresSignIn>False</RequiresSignIn>
</EsriMapsInfo>
</file>

<file path=customXml/item48.xml><?xml version="1.0" encoding="utf-8"?>
<EsriMapsInfo xmlns="ESRI.ArcGIS.Mapping.OfficeIntegration.PowerPointInfo">
  <Version>Version1</Version>
  <RequiresSignIn>False</RequiresSignIn>
</EsriMapsInfo>
</file>

<file path=customXml/item49.xml><?xml version="1.0" encoding="utf-8"?>
<EsriMapsInfo xmlns="ESRI.ArcGIS.Mapping.OfficeIntegration.PowerPointInfo">
  <Version>Version1</Version>
  <RequiresSignIn>False</RequiresSignIn>
</EsriMapsInfo>
</file>

<file path=customXml/item5.xml><?xml version="1.0" encoding="utf-8"?>
<EsriMapsInfo xmlns="ESRI.ArcGIS.Mapping.OfficeIntegration.PowerPointInfo">
  <Version>Version1</Version>
  <RequiresSignIn>False</RequiresSignIn>
</EsriMapsInfo>
</file>

<file path=customXml/item50.xml><?xml version="1.0" encoding="utf-8"?>
<EsriMapsInfo xmlns="ESRI.ArcGIS.Mapping.OfficeIntegration.PowerPointInfo">
  <Version>Version1</Version>
  <RequiresSignIn>False</RequiresSignIn>
</EsriMapsInfo>
</file>

<file path=customXml/item51.xml><?xml version="1.0" encoding="utf-8"?>
<EsriMapsInfo xmlns="ESRI.ArcGIS.Mapping.OfficeIntegration.PowerPointInfo">
  <Version>Version1</Version>
  <RequiresSignIn>False</RequiresSignIn>
</EsriMapsInfo>
</file>

<file path=customXml/item52.xml><?xml version="1.0" encoding="utf-8"?>
<EsriMapsInfo xmlns="ESRI.ArcGIS.Mapping.OfficeIntegration.PowerPointInfo">
  <Version>Version1</Version>
  <RequiresSignIn>False</RequiresSignIn>
</EsriMapsInfo>
</file>

<file path=customXml/item53.xml><?xml version="1.0" encoding="utf-8"?>
<EsriMapsInfo xmlns="ESRI.ArcGIS.Mapping.OfficeIntegration.PowerPointInfo">
  <Version>Version1</Version>
  <RequiresSignIn>False</RequiresSignIn>
</EsriMapsInfo>
</file>

<file path=customXml/item54.xml><?xml version="1.0" encoding="utf-8"?>
<EsriMapsInfo xmlns="ESRI.ArcGIS.Mapping.OfficeIntegration.PowerPointInfo">
  <Version>Version1</Version>
  <RequiresSignIn>False</RequiresSignIn>
</EsriMapsInfo>
</file>

<file path=customXml/item55.xml><?xml version="1.0" encoding="utf-8"?>
<EsriMapsInfo xmlns="ESRI.ArcGIS.Mapping.OfficeIntegration.PowerPointInfo">
  <Version>Version1</Version>
  <RequiresSignIn>False</RequiresSignIn>
</EsriMapsInfo>
</file>

<file path=customXml/item56.xml><?xml version="1.0" encoding="utf-8"?>
<EsriMapsInfo xmlns="ESRI.ArcGIS.Mapping.OfficeIntegration.PowerPointInfo">
  <Version>Version1</Version>
  <RequiresSignIn>False</RequiresSignIn>
</EsriMapsInfo>
</file>

<file path=customXml/item57.xml><?xml version="1.0" encoding="utf-8"?>
<EsriMapsInfo xmlns="ESRI.ArcGIS.Mapping.OfficeIntegration.PowerPointInfo">
  <Version>Version1</Version>
  <RequiresSignIn>False</RequiresSignIn>
</EsriMapsInfo>
</file>

<file path=customXml/item58.xml><?xml version="1.0" encoding="utf-8"?>
<EsriMapsInfo xmlns="ESRI.ArcGIS.Mapping.OfficeIntegration.PowerPointInfo">
  <Version>Version1</Version>
  <RequiresSignIn>False</RequiresSignIn>
</EsriMapsInfo>
</file>

<file path=customXml/item59.xml><?xml version="1.0" encoding="utf-8"?>
<ct:contentTypeSchema xmlns:ct="http://schemas.microsoft.com/office/2006/metadata/contentType" xmlns:ma="http://schemas.microsoft.com/office/2006/metadata/properties/metaAttributes" ct:_="" ma:_="" ma:contentTypeName="Document" ma:contentTypeID="0x01010090D248A86A276A418FCC524CBD8913F4" ma:contentTypeVersion="10" ma:contentTypeDescription="Create a new document." ma:contentTypeScope="" ma:versionID="c83e984f2ba4f15b7272748d4db43ee9">
  <xsd:schema xmlns:xsd="http://www.w3.org/2001/XMLSchema" xmlns:xs="http://www.w3.org/2001/XMLSchema" xmlns:p="http://schemas.microsoft.com/office/2006/metadata/properties" xmlns:ns1="http://schemas.microsoft.com/sharepoint/v3" xmlns:ns2="4ffa91fb-a0ff-4ac5-b2db-65c790d184a4" xmlns:ns3="http://schemas.microsoft.com/sharepoint.v3" xmlns:ns4="http://schemas.microsoft.com/sharepoint/v3/fields" xmlns:ns5="b2653501-ac67-48fc-8306-1dc26326c664" xmlns:ns6="8ade9d85-7fa2-4e44-9e23-4a3240c61e37" xmlns:ns7="53d4edef-1b4c-46bb-a8df-92e71f4fbfbd" targetNamespace="http://schemas.microsoft.com/office/2006/metadata/properties" ma:root="true" ma:fieldsID="ad3e33f356a86d3b3b685c47194dbd58" ns1:_="" ns2:_="" ns3:_="" ns4:_="" ns5:_="" ns6:_="" ns7:_="">
    <xsd:import namespace="http://schemas.microsoft.com/sharepoint/v3"/>
    <xsd:import namespace="4ffa91fb-a0ff-4ac5-b2db-65c790d184a4"/>
    <xsd:import namespace="http://schemas.microsoft.com/sharepoint.v3"/>
    <xsd:import namespace="http://schemas.microsoft.com/sharepoint/v3/fields"/>
    <xsd:import namespace="b2653501-ac67-48fc-8306-1dc26326c664"/>
    <xsd:import namespace="8ade9d85-7fa2-4e44-9e23-4a3240c61e37"/>
    <xsd:import namespace="53d4edef-1b4c-46bb-a8df-92e71f4fbfbd"/>
    <xsd:element name="properties">
      <xsd:complexType>
        <xsd:sequence>
          <xsd:element name="documentManagement">
            <xsd:complexType>
              <xsd:all>
                <xsd:element ref="ns2:Document_x0020_Creation_x0020_Date" minOccurs="0"/>
                <xsd:element ref="ns2:Creator" minOccurs="0"/>
                <xsd:element ref="ns2:EPA_x0020_Office" minOccurs="0"/>
                <xsd:element ref="ns2:Record" minOccurs="0"/>
                <xsd:element ref="ns3:CategoryDescription" minOccurs="0"/>
                <xsd:element ref="ns2:Identifier" minOccurs="0"/>
                <xsd:element ref="ns2:EPA_x0020_Contributor" minOccurs="0"/>
                <xsd:element ref="ns2:External_x0020_Contributor" minOccurs="0"/>
                <xsd:element ref="ns4:_Coverage" minOccurs="0"/>
                <xsd:element ref="ns2:EPA_x0020_Related_x0020_Documents" minOccurs="0"/>
                <xsd:element ref="ns4:_Source" minOccurs="0"/>
                <xsd:element ref="ns2:Rights" minOccurs="0"/>
                <xsd:element ref="ns1:Language" minOccurs="0"/>
                <xsd:element ref="ns2:j747ac98061d40f0aa7bd47e1db5675d" minOccurs="0"/>
                <xsd:element ref="ns2:TaxKeywordTaxHTField" minOccurs="0"/>
                <xsd:element ref="ns2:TaxCatchAllLabel" minOccurs="0"/>
                <xsd:element ref="ns2:TaxCatchAll" minOccurs="0"/>
                <xsd:element ref="ns5:e3f09c3df709400db2417a7161762d62" minOccurs="0"/>
                <xsd:element ref="ns6:MediaServiceMetadata" minOccurs="0"/>
                <xsd:element ref="ns6:MediaServiceFastMetadata" minOccurs="0"/>
                <xsd:element ref="ns7:SharedWithUsers" minOccurs="0"/>
                <xsd:element ref="ns7:SharedWithDetails" minOccurs="0"/>
                <xsd:element ref="ns6:MediaServiceEventHashCode" minOccurs="0"/>
                <xsd:element ref="ns6: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Language" ma:index="17" nillable="true" ma:displayName="Language" ma:default="English" ma:description="Select the document language from the drop down." ma:format="Dropdown" ma:internalName="Language" ma:readOnly="false">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element>
  </xsd:schema>
  <xsd:schema xmlns:xsd="http://www.w3.org/2001/XMLSchema" xmlns:xs="http://www.w3.org/2001/XMLSchema" xmlns:dms="http://schemas.microsoft.com/office/2006/documentManagement/types" xmlns:pc="http://schemas.microsoft.com/office/infopath/2007/PartnerControls" targetNamespace="4ffa91fb-a0ff-4ac5-b2db-65c790d184a4" elementFormDefault="qualified">
    <xsd:import namespace="http://schemas.microsoft.com/office/2006/documentManagement/types"/>
    <xsd:import namespace="http://schemas.microsoft.com/office/infopath/2007/PartnerControls"/>
    <xsd:element name="Document_x0020_Creation_x0020_Date" ma:index="2" nillable="true" ma:displayName="Document Date" ma:default="[today]" ma:description="Enter the date this document was last modified. The upload date has been entered by default." ma:format="DateOnly" ma:internalName="Document_x0020_Creation_x0020_Date" ma:readOnly="false">
      <xsd:simpleType>
        <xsd:restriction base="dms:DateTime"/>
      </xsd:simpleType>
    </xsd:element>
    <xsd:element name="Creator" ma:index="3" nillable="true" ma:displayName="Creator" ma:description="Enter the person primarily responsible for the document. The name of the person uploading the document has been entered by default." ma:list="UserInfo" ma:SharePointGroup="0" ma:internalName="Crea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PA_x0020_Office" ma:index="4" nillable="true" ma:displayName="EPA Office" ma:description="Enter the EPA organization primarily responsible for the document. The office of the person uploading the document has been entered by default." ma:internalName="EPA_x0020_Office" ma:readOnly="false">
      <xsd:simpleType>
        <xsd:restriction base="dms:Text">
          <xsd:maxLength value="255"/>
        </xsd:restriction>
      </xsd:simpleType>
    </xsd:element>
    <xsd:element name="Record" ma:index="5" nillable="true" ma:displayName="Record" ma:default="Shared" ma:description="For documents that provide evidence of EPA decisions and actions, select &quot;Shared&quot; (open access) or &quot;Private&quot; (restricted access)." ma:format="Dropdown" ma:internalName="Record" ma:readOnly="false">
      <xsd:simpleType>
        <xsd:restriction base="dms:Choice">
          <xsd:enumeration value="None"/>
          <xsd:enumeration value="Shared"/>
          <xsd:enumeration value="Private"/>
        </xsd:restriction>
      </xsd:simpleType>
    </xsd:element>
    <xsd:element name="Identifier" ma:index="9" nillable="true" ma:displayName="Identifier" ma:description="Enter all EPA identification numbers applicable to this document, one on each line." ma:internalName="Identifier" ma:readOnly="false">
      <xsd:simpleType>
        <xsd:restriction base="dms:Note">
          <xsd:maxLength value="255"/>
        </xsd:restriction>
      </xsd:simpleType>
    </xsd:element>
    <xsd:element name="EPA_x0020_Contributor" ma:index="11" nillable="true" ma:displayName="EPA Contributor" ma:description="Enter an EPA person who contributed to the creation of the document but is not the primary author." ma:list="UserInfo" ma:SharePointGroup="0" ma:internalName="EPA_x0020_Contributo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Contributor" ma:index="12" nillable="true" ma:displayName="External Contributor" ma:description="Enter a non-EPA person who contributed to the creation of the document but is not the primary author." ma:internalName="External_x0020_Contributor" ma:readOnly="false">
      <xsd:simpleType>
        <xsd:restriction base="dms:Note">
          <xsd:maxLength value="255"/>
        </xsd:restriction>
      </xsd:simpleType>
    </xsd:element>
    <xsd:element name="EPA_x0020_Related_x0020_Documents" ma:index="14" nillable="true" ma:displayName="Other Related Documents" ma:description="Enter any related document." ma:internalName="EPA_x0020_Related_x0020_Documents" ma:readOnly="false">
      <xsd:simpleType>
        <xsd:restriction base="dms:Note">
          <xsd:maxLength value="255"/>
        </xsd:restriction>
      </xsd:simpleType>
    </xsd:element>
    <xsd:element name="Rights" ma:index="16" nillable="true" ma:displayName="Rights" ma:description="Enter information about intellectual property rights held over the document (e.g. copyright, patent, trademark)." ma:internalName="Rights" ma:readOnly="false">
      <xsd:simpleType>
        <xsd:restriction base="dms:Note">
          <xsd:maxLength value="255"/>
        </xsd:restriction>
      </xsd:simpleType>
    </xsd:element>
    <xsd:element name="j747ac98061d40f0aa7bd47e1db5675d" ma:index="19" nillable="true" ma:taxonomy="true" ma:internalName="j747ac98061d40f0aa7bd47e1db5675d" ma:taxonomyFieldName="Document_x0020_Type" ma:displayName="Document Type" ma:readOnly="false" ma:default="" ma:fieldId="{3747ac98-061d-40f0-aa7b-d47e1db5675d}" ma:sspId="29f62856-1543-49d4-a736-4569d363f533" ma:termSetId="e06cd6a9-a175-4da0-81cb-8dba7aa394ab" ma:anchorId="00000000-0000-0000-0000-000000000000" ma:open="false" ma:isKeyword="false">
      <xsd:complexType>
        <xsd:sequence>
          <xsd:element ref="pc:Terms" minOccurs="0" maxOccurs="1"/>
        </xsd:sequence>
      </xsd:complexType>
    </xsd:element>
    <xsd:element name="TaxKeywordTaxHTField" ma:index="21" nillable="true" ma:taxonomy="true" ma:internalName="TaxKeywordTaxHTField" ma:taxonomyFieldName="TaxKeyword" ma:displayName="Enterprise Keywords" ma:readOnly="false" ma:fieldId="{23f27201-bee3-471e-b2e7-b64fd8b7ca38}" ma:taxonomyMulti="true" ma:sspId="29f62856-1543-49d4-a736-4569d363f533" ma:termSetId="00000000-0000-0000-0000-000000000000" ma:anchorId="00000000-0000-0000-0000-000000000000" ma:open="true" ma:isKeyword="true">
      <xsd:complexType>
        <xsd:sequence>
          <xsd:element ref="pc:Terms" minOccurs="0" maxOccurs="1"/>
        </xsd:sequence>
      </xsd:complexType>
    </xsd:element>
    <xsd:element name="TaxCatchAllLabel" ma:index="23" nillable="true" ma:displayName="Taxonomy Catch All Column1" ma:description="" ma:hidden="true" ma:list="{c0fba5b9-dd49-4073-a7da-25b05df9ea4d}" ma:internalName="TaxCatchAllLabel" ma:readOnly="true" ma:showField="CatchAllDataLabel" ma:web="b2653501-ac67-48fc-8306-1dc26326c664">
      <xsd:complexType>
        <xsd:complexContent>
          <xsd:extension base="dms:MultiChoiceLookup">
            <xsd:sequence>
              <xsd:element name="Value" type="dms:Lookup" maxOccurs="unbounded" minOccurs="0" nillable="true"/>
            </xsd:sequence>
          </xsd:extension>
        </xsd:complexContent>
      </xsd:complexType>
    </xsd:element>
    <xsd:element name="TaxCatchAll" ma:index="24" nillable="true" ma:displayName="Taxonomy Catch All Column" ma:description="" ma:hidden="true" ma:list="{c0fba5b9-dd49-4073-a7da-25b05df9ea4d}" ma:internalName="TaxCatchAll" ma:showField="CatchAllData" ma:web="b2653501-ac67-48fc-8306-1dc26326c66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ategoryDescription" ma:index="6" nillable="true" ma:displayName="Description" ma:description="Enter a brief description." ma:internalName="CategoryDescription"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Coverage" ma:index="13" nillable="true" ma:displayName="Coverage" ma:description="Enter the geographic location, jurisdiction, or time period for which the document is relevant." ma:internalName="_Coverage" ma:readOnly="false">
      <xsd:simpleType>
        <xsd:restriction base="dms:Text">
          <xsd:maxLength value="255"/>
        </xsd:restriction>
      </xsd:simpleType>
    </xsd:element>
    <xsd:element name="_Source" ma:index="15" nillable="true" ma:displayName="Source" ma:description="Enter a source from which the document is derived." ma:internalName="_Source" ma:readOnly="fals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2653501-ac67-48fc-8306-1dc26326c664" elementFormDefault="qualified">
    <xsd:import namespace="http://schemas.microsoft.com/office/2006/documentManagement/types"/>
    <xsd:import namespace="http://schemas.microsoft.com/office/infopath/2007/PartnerControls"/>
    <xsd:element name="e3f09c3df709400db2417a7161762d62" ma:index="28" nillable="true" ma:taxonomy="true" ma:internalName="e3f09c3df709400db2417a7161762d62" ma:taxonomyFieldName="EPA_x0020_Subject" ma:displayName="EPA Subject" ma:readOnly="false" ma:default="" ma:fieldId="{e3f09c3d-f709-400d-b241-7a7161762d62}" ma:taxonomyMulti="true" ma:sspId="29f62856-1543-49d4-a736-4569d363f533" ma:termSetId="7a3d4ae0-7e62-45a2-a406-c6a8a6a8eee3"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ade9d85-7fa2-4e44-9e23-4a3240c61e37" elementFormDefault="qualified">
    <xsd:import namespace="http://schemas.microsoft.com/office/2006/documentManagement/types"/>
    <xsd:import namespace="http://schemas.microsoft.com/office/infopath/2007/PartnerControls"/>
    <xsd:element name="MediaServiceMetadata" ma:index="29" nillable="true" ma:displayName="MediaServiceMetadata" ma:description="" ma:hidden="true" ma:internalName="MediaServiceMetadata" ma:readOnly="true">
      <xsd:simpleType>
        <xsd:restriction base="dms:Note"/>
      </xsd:simpleType>
    </xsd:element>
    <xsd:element name="MediaServiceFastMetadata" ma:index="30" nillable="true" ma:displayName="MediaServiceFastMetadata" ma:description="" ma:hidden="true" ma:internalName="MediaServiceFastMetadata" ma:readOnly="true">
      <xsd:simpleType>
        <xsd:restriction base="dms:Note"/>
      </xsd:simpleType>
    </xsd:element>
    <xsd:element name="MediaServiceEventHashCode" ma:index="33" nillable="true" ma:displayName="MediaServiceEventHashCode" ma:hidden="true" ma:internalName="MediaServiceEventHashCode" ma:readOnly="true">
      <xsd:simpleType>
        <xsd:restriction base="dms:Text"/>
      </xsd:simpleType>
    </xsd:element>
    <xsd:element name="MediaServiceGenerationTime" ma:index="34"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d4edef-1b4c-46bb-a8df-92e71f4fbfbd" elementFormDefault="qualified">
    <xsd:import namespace="http://schemas.microsoft.com/office/2006/documentManagement/types"/>
    <xsd:import namespace="http://schemas.microsoft.com/office/infopath/2007/PartnerControls"/>
    <xsd:element name="SharedWithUsers" ma:index="3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6.xml><?xml version="1.0" encoding="utf-8"?>
<EsriMapsInfo xmlns="ESRI.ArcGIS.Mapping.OfficeIntegration.PowerPointInfo">
  <Version>Version1</Version>
  <RequiresSignIn>False</RequiresSignIn>
</EsriMapsInfo>
</file>

<file path=customXml/item60.xml><?xml version="1.0" encoding="utf-8"?>
<EsriMapsInfo xmlns="ESRI.ArcGIS.Mapping.OfficeIntegration.PowerPointInfo">
  <Version>Version1</Version>
  <RequiresSignIn>False</RequiresSignIn>
</EsriMapsInfo>
</file>

<file path=customXml/item61.xml><?xml version="1.0" encoding="utf-8"?>
<EsriMapsInfo xmlns="ESRI.ArcGIS.Mapping.OfficeIntegration.PowerPointInfo">
  <Version>Version1</Version>
  <RequiresSignIn>False</RequiresSignIn>
</EsriMapsInfo>
</file>

<file path=customXml/item62.xml><?xml version="1.0" encoding="utf-8"?>
<EsriMapsInfo xmlns="ESRI.ArcGIS.Mapping.OfficeIntegration.PowerPointInfo">
  <Version>Version1</Version>
  <RequiresSignIn>False</RequiresSignIn>
</EsriMapsInfo>
</file>

<file path=customXml/item63.xml><?xml version="1.0" encoding="utf-8"?>
<EsriMapsInfo xmlns="ESRI.ArcGIS.Mapping.OfficeIntegration.PowerPointInfo">
  <Version>Version1</Version>
  <RequiresSignIn>False</RequiresSignIn>
</EsriMapsInfo>
</file>

<file path=customXml/item64.xml><?xml version="1.0" encoding="utf-8"?>
<EsriMapsInfo xmlns="ESRI.ArcGIS.Mapping.OfficeIntegration.PowerPointInfo">
  <Version>Version1</Version>
  <RequiresSignIn>False</RequiresSignIn>
</EsriMapsInfo>
</file>

<file path=customXml/item65.xml><?xml version="1.0" encoding="utf-8"?>
<EsriMapsInfo xmlns="ESRI.ArcGIS.Mapping.OfficeIntegration.PowerPointInfo">
  <Version>Version1</Version>
  <RequiresSignIn>False</RequiresSignIn>
</EsriMapsInfo>
</file>

<file path=customXml/item7.xml><?xml version="1.0" encoding="utf-8"?>
<EsriMapsInfo xmlns="ESRI.ArcGIS.Mapping.OfficeIntegration.PowerPointInfo">
  <Version>Version1</Version>
  <RequiresSignIn>False</RequiresSignIn>
</EsriMapsInfo>
</file>

<file path=customXml/item8.xml><?xml version="1.0" encoding="utf-8"?>
<EsriMapsInfo xmlns="ESRI.ArcGIS.Mapping.OfficeIntegration.PowerPointInfo">
  <Version>Version1</Version>
  <RequiresSignIn>False</RequiresSignIn>
</EsriMapsInfo>
</file>

<file path=customXml/item9.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A70BB48D-BAC3-41BA-AF4B-7D4303E24D7B}">
  <ds:schemaRefs>
    <ds:schemaRef ds:uri="ESRI.ArcGIS.Mapping.OfficeIntegration.PowerPointInfo"/>
  </ds:schemaRefs>
</ds:datastoreItem>
</file>

<file path=customXml/itemProps10.xml><?xml version="1.0" encoding="utf-8"?>
<ds:datastoreItem xmlns:ds="http://schemas.openxmlformats.org/officeDocument/2006/customXml" ds:itemID="{4FC2FCF0-E335-4671-935F-14F089C68ADF}">
  <ds:schemaRefs>
    <ds:schemaRef ds:uri="ESRI.ArcGIS.Mapping.OfficeIntegration.PowerPointInfo"/>
  </ds:schemaRefs>
</ds:datastoreItem>
</file>

<file path=customXml/itemProps11.xml><?xml version="1.0" encoding="utf-8"?>
<ds:datastoreItem xmlns:ds="http://schemas.openxmlformats.org/officeDocument/2006/customXml" ds:itemID="{E3E2FF93-B7AA-4551-83F2-CF4CE317F84A}">
  <ds:schemaRefs>
    <ds:schemaRef ds:uri="ESRI.ArcGIS.Mapping.OfficeIntegration.PowerPointInfo"/>
  </ds:schemaRefs>
</ds:datastoreItem>
</file>

<file path=customXml/itemProps12.xml><?xml version="1.0" encoding="utf-8"?>
<ds:datastoreItem xmlns:ds="http://schemas.openxmlformats.org/officeDocument/2006/customXml" ds:itemID="{69AEE7D7-A0B3-437E-A5EE-8E82262DCF81}">
  <ds:schemaRefs>
    <ds:schemaRef ds:uri="ESRI.ArcGIS.Mapping.OfficeIntegration.PowerPointInfo"/>
  </ds:schemaRefs>
</ds:datastoreItem>
</file>

<file path=customXml/itemProps13.xml><?xml version="1.0" encoding="utf-8"?>
<ds:datastoreItem xmlns:ds="http://schemas.openxmlformats.org/officeDocument/2006/customXml" ds:itemID="{88594C52-0E2B-40D9-B7D5-1639DEFA4DD7}">
  <ds:schemaRefs>
    <ds:schemaRef ds:uri="ESRI.ArcGIS.Mapping.OfficeIntegration.PowerPointInfo"/>
  </ds:schemaRefs>
</ds:datastoreItem>
</file>

<file path=customXml/itemProps14.xml><?xml version="1.0" encoding="utf-8"?>
<ds:datastoreItem xmlns:ds="http://schemas.openxmlformats.org/officeDocument/2006/customXml" ds:itemID="{4349C228-19B7-43B3-800F-10073D73C3F0}">
  <ds:schemaRefs>
    <ds:schemaRef ds:uri="ESRI.ArcGIS.Mapping.OfficeIntegration.PowerPointInfo"/>
  </ds:schemaRefs>
</ds:datastoreItem>
</file>

<file path=customXml/itemProps15.xml><?xml version="1.0" encoding="utf-8"?>
<ds:datastoreItem xmlns:ds="http://schemas.openxmlformats.org/officeDocument/2006/customXml" ds:itemID="{2CAF1AC1-1347-415C-9F69-E11ABE73194D}">
  <ds:schemaRefs>
    <ds:schemaRef ds:uri="ESRI.ArcGIS.Mapping.OfficeIntegration.PowerPointInfo"/>
  </ds:schemaRefs>
</ds:datastoreItem>
</file>

<file path=customXml/itemProps16.xml><?xml version="1.0" encoding="utf-8"?>
<ds:datastoreItem xmlns:ds="http://schemas.openxmlformats.org/officeDocument/2006/customXml" ds:itemID="{89EE730C-22DA-4B42-8B5E-AAA3783BE82B}">
  <ds:schemaRefs>
    <ds:schemaRef ds:uri="Microsoft.SharePoint.Taxonomy.ContentTypeSync"/>
  </ds:schemaRefs>
</ds:datastoreItem>
</file>

<file path=customXml/itemProps17.xml><?xml version="1.0" encoding="utf-8"?>
<ds:datastoreItem xmlns:ds="http://schemas.openxmlformats.org/officeDocument/2006/customXml" ds:itemID="{1A1D7F7D-B25E-4E91-AA09-197B3E017699}">
  <ds:schemaRefs>
    <ds:schemaRef ds:uri="ESRI.ArcGIS.Mapping.OfficeIntegration.PowerPointInfo"/>
  </ds:schemaRefs>
</ds:datastoreItem>
</file>

<file path=customXml/itemProps18.xml><?xml version="1.0" encoding="utf-8"?>
<ds:datastoreItem xmlns:ds="http://schemas.openxmlformats.org/officeDocument/2006/customXml" ds:itemID="{DA2224A5-7D24-4CF6-9629-CD194A890508}">
  <ds:schemaRefs>
    <ds:schemaRef ds:uri="ESRI.ArcGIS.Mapping.OfficeIntegration.PowerPointInfo"/>
  </ds:schemaRefs>
</ds:datastoreItem>
</file>

<file path=customXml/itemProps19.xml><?xml version="1.0" encoding="utf-8"?>
<ds:datastoreItem xmlns:ds="http://schemas.openxmlformats.org/officeDocument/2006/customXml" ds:itemID="{698979B0-FADC-41A4-ACDB-B2EB1FC8731F}">
  <ds:schemaRefs>
    <ds:schemaRef ds:uri="ESRI.ArcGIS.Mapping.OfficeIntegration.PowerPointInfo"/>
  </ds:schemaRefs>
</ds:datastoreItem>
</file>

<file path=customXml/itemProps2.xml><?xml version="1.0" encoding="utf-8"?>
<ds:datastoreItem xmlns:ds="http://schemas.openxmlformats.org/officeDocument/2006/customXml" ds:itemID="{93FFD4A4-E487-4C35-9D2D-26859C099312}">
  <ds:schemaRefs>
    <ds:schemaRef ds:uri="ESRI.ArcGIS.Mapping.OfficeIntegration.PowerPointInfo"/>
  </ds:schemaRefs>
</ds:datastoreItem>
</file>

<file path=customXml/itemProps20.xml><?xml version="1.0" encoding="utf-8"?>
<ds:datastoreItem xmlns:ds="http://schemas.openxmlformats.org/officeDocument/2006/customXml" ds:itemID="{4F767271-5966-4910-A17C-61F2A5228745}">
  <ds:schemaRefs>
    <ds:schemaRef ds:uri="ESRI.ArcGIS.Mapping.OfficeIntegration.PowerPointInfo"/>
  </ds:schemaRefs>
</ds:datastoreItem>
</file>

<file path=customXml/itemProps21.xml><?xml version="1.0" encoding="utf-8"?>
<ds:datastoreItem xmlns:ds="http://schemas.openxmlformats.org/officeDocument/2006/customXml" ds:itemID="{9C1FB277-8C50-4FF7-9AE1-98EAC81D47D9}">
  <ds:schemaRefs>
    <ds:schemaRef ds:uri="ESRI.ArcGIS.Mapping.OfficeIntegration.PowerPointInfo"/>
  </ds:schemaRefs>
</ds:datastoreItem>
</file>

<file path=customXml/itemProps22.xml><?xml version="1.0" encoding="utf-8"?>
<ds:datastoreItem xmlns:ds="http://schemas.openxmlformats.org/officeDocument/2006/customXml" ds:itemID="{892B4E21-47DF-48A8-9E77-3D2ED3FA7BED}">
  <ds:schemaRefs>
    <ds:schemaRef ds:uri="http://schemas.microsoft.com/sharepoint/v3/contenttype/forms"/>
  </ds:schemaRefs>
</ds:datastoreItem>
</file>

<file path=customXml/itemProps23.xml><?xml version="1.0" encoding="utf-8"?>
<ds:datastoreItem xmlns:ds="http://schemas.openxmlformats.org/officeDocument/2006/customXml" ds:itemID="{55B1586E-5938-4AE4-9237-4F9AAE6628C2}">
  <ds:schemaRefs>
    <ds:schemaRef ds:uri="http://purl.org/dc/terms/"/>
    <ds:schemaRef ds:uri="8ade9d85-7fa2-4e44-9e23-4a3240c61e37"/>
    <ds:schemaRef ds:uri="http://schemas.microsoft.com/office/infopath/2007/PartnerControls"/>
    <ds:schemaRef ds:uri="http://schemas.microsoft.com/office/2006/documentManagement/types"/>
    <ds:schemaRef ds:uri="http://schemas.openxmlformats.org/package/2006/metadata/core-properties"/>
    <ds:schemaRef ds:uri="53d4edef-1b4c-46bb-a8df-92e71f4fbfbd"/>
    <ds:schemaRef ds:uri="b2653501-ac67-48fc-8306-1dc26326c664"/>
    <ds:schemaRef ds:uri="http://purl.org/dc/elements/1.1/"/>
    <ds:schemaRef ds:uri="http://schemas.microsoft.com/office/2006/metadata/properties"/>
    <ds:schemaRef ds:uri="http://schemas.microsoft.com/sharepoint/v3/fields"/>
    <ds:schemaRef ds:uri="http://schemas.microsoft.com/sharepoint.v3"/>
    <ds:schemaRef ds:uri="http://schemas.microsoft.com/sharepoint/v3"/>
    <ds:schemaRef ds:uri="4ffa91fb-a0ff-4ac5-b2db-65c790d184a4"/>
    <ds:schemaRef ds:uri="http://www.w3.org/XML/1998/namespace"/>
    <ds:schemaRef ds:uri="http://purl.org/dc/dcmitype/"/>
  </ds:schemaRefs>
</ds:datastoreItem>
</file>

<file path=customXml/itemProps24.xml><?xml version="1.0" encoding="utf-8"?>
<ds:datastoreItem xmlns:ds="http://schemas.openxmlformats.org/officeDocument/2006/customXml" ds:itemID="{81D85F62-401A-420B-8E59-20776D50989C}">
  <ds:schemaRefs>
    <ds:schemaRef ds:uri="ESRI.ArcGIS.Mapping.OfficeIntegration.PowerPointInfo"/>
  </ds:schemaRefs>
</ds:datastoreItem>
</file>

<file path=customXml/itemProps25.xml><?xml version="1.0" encoding="utf-8"?>
<ds:datastoreItem xmlns:ds="http://schemas.openxmlformats.org/officeDocument/2006/customXml" ds:itemID="{6C727408-2FB4-43B9-B17E-6ED03198E93E}">
  <ds:schemaRefs>
    <ds:schemaRef ds:uri="ESRI.ArcGIS.Mapping.OfficeIntegration.PowerPointInfo"/>
  </ds:schemaRefs>
</ds:datastoreItem>
</file>

<file path=customXml/itemProps26.xml><?xml version="1.0" encoding="utf-8"?>
<ds:datastoreItem xmlns:ds="http://schemas.openxmlformats.org/officeDocument/2006/customXml" ds:itemID="{00314301-7917-4732-8493-468DB977E492}">
  <ds:schemaRefs>
    <ds:schemaRef ds:uri="ESRI.ArcGIS.Mapping.OfficeIntegration.PowerPointInfo"/>
  </ds:schemaRefs>
</ds:datastoreItem>
</file>

<file path=customXml/itemProps27.xml><?xml version="1.0" encoding="utf-8"?>
<ds:datastoreItem xmlns:ds="http://schemas.openxmlformats.org/officeDocument/2006/customXml" ds:itemID="{5DBF3542-CD14-4468-9824-A405DECC1CDD}">
  <ds:schemaRefs>
    <ds:schemaRef ds:uri="ESRI.ArcGIS.Mapping.OfficeIntegration.PowerPointInfo"/>
  </ds:schemaRefs>
</ds:datastoreItem>
</file>

<file path=customXml/itemProps28.xml><?xml version="1.0" encoding="utf-8"?>
<ds:datastoreItem xmlns:ds="http://schemas.openxmlformats.org/officeDocument/2006/customXml" ds:itemID="{80CE27B0-FC03-42B8-84B3-8D058A4070BC}">
  <ds:schemaRefs>
    <ds:schemaRef ds:uri="ESRI.ArcGIS.Mapping.OfficeIntegration.PowerPointInfo"/>
  </ds:schemaRefs>
</ds:datastoreItem>
</file>

<file path=customXml/itemProps29.xml><?xml version="1.0" encoding="utf-8"?>
<ds:datastoreItem xmlns:ds="http://schemas.openxmlformats.org/officeDocument/2006/customXml" ds:itemID="{40184CCD-123F-4F9B-8498-E4590A4C9FC4}">
  <ds:schemaRefs>
    <ds:schemaRef ds:uri="ESRI.ArcGIS.Mapping.OfficeIntegration.PowerPointInfo"/>
  </ds:schemaRefs>
</ds:datastoreItem>
</file>

<file path=customXml/itemProps3.xml><?xml version="1.0" encoding="utf-8"?>
<ds:datastoreItem xmlns:ds="http://schemas.openxmlformats.org/officeDocument/2006/customXml" ds:itemID="{5EFA4B3A-4779-4ECB-AB85-13147657A8DF}">
  <ds:schemaRefs>
    <ds:schemaRef ds:uri="ESRI.ArcGIS.Mapping.OfficeIntegration.PowerPointInfo"/>
  </ds:schemaRefs>
</ds:datastoreItem>
</file>

<file path=customXml/itemProps30.xml><?xml version="1.0" encoding="utf-8"?>
<ds:datastoreItem xmlns:ds="http://schemas.openxmlformats.org/officeDocument/2006/customXml" ds:itemID="{6F19AC46-95B4-4A11-B67B-4A51175D50E6}">
  <ds:schemaRefs>
    <ds:schemaRef ds:uri="ESRI.ArcGIS.Mapping.OfficeIntegration.PowerPointInfo"/>
  </ds:schemaRefs>
</ds:datastoreItem>
</file>

<file path=customXml/itemProps31.xml><?xml version="1.0" encoding="utf-8"?>
<ds:datastoreItem xmlns:ds="http://schemas.openxmlformats.org/officeDocument/2006/customXml" ds:itemID="{50154CF3-1D8D-4E0F-A5D7-7E1A961687E6}">
  <ds:schemaRefs>
    <ds:schemaRef ds:uri="ESRI.ArcGIS.Mapping.OfficeIntegration.PowerPointInfo"/>
  </ds:schemaRefs>
</ds:datastoreItem>
</file>

<file path=customXml/itemProps32.xml><?xml version="1.0" encoding="utf-8"?>
<ds:datastoreItem xmlns:ds="http://schemas.openxmlformats.org/officeDocument/2006/customXml" ds:itemID="{83DAF779-7ECA-4E3C-A4F7-351F7CCD2519}">
  <ds:schemaRefs>
    <ds:schemaRef ds:uri="ESRI.ArcGIS.Mapping.OfficeIntegration.PowerPointInfo"/>
  </ds:schemaRefs>
</ds:datastoreItem>
</file>

<file path=customXml/itemProps33.xml><?xml version="1.0" encoding="utf-8"?>
<ds:datastoreItem xmlns:ds="http://schemas.openxmlformats.org/officeDocument/2006/customXml" ds:itemID="{0CFD1551-48E6-4962-A323-32918CCD0632}">
  <ds:schemaRefs>
    <ds:schemaRef ds:uri="ESRI.ArcGIS.Mapping.OfficeIntegration.PowerPointInfo"/>
  </ds:schemaRefs>
</ds:datastoreItem>
</file>

<file path=customXml/itemProps34.xml><?xml version="1.0" encoding="utf-8"?>
<ds:datastoreItem xmlns:ds="http://schemas.openxmlformats.org/officeDocument/2006/customXml" ds:itemID="{B3657835-65CC-426D-9E3B-95D17F5E0A69}">
  <ds:schemaRefs>
    <ds:schemaRef ds:uri="ESRI.ArcGIS.Mapping.OfficeIntegration.PowerPointInfo"/>
  </ds:schemaRefs>
</ds:datastoreItem>
</file>

<file path=customXml/itemProps35.xml><?xml version="1.0" encoding="utf-8"?>
<ds:datastoreItem xmlns:ds="http://schemas.openxmlformats.org/officeDocument/2006/customXml" ds:itemID="{660EA6E1-2361-443E-81C5-0E147FD38021}">
  <ds:schemaRefs>
    <ds:schemaRef ds:uri="ESRI.ArcGIS.Mapping.OfficeIntegration.PowerPointInfo"/>
  </ds:schemaRefs>
</ds:datastoreItem>
</file>

<file path=customXml/itemProps36.xml><?xml version="1.0" encoding="utf-8"?>
<ds:datastoreItem xmlns:ds="http://schemas.openxmlformats.org/officeDocument/2006/customXml" ds:itemID="{8BB691C2-6E8B-452E-8E23-A4EC0355360B}">
  <ds:schemaRefs>
    <ds:schemaRef ds:uri="ESRI.ArcGIS.Mapping.OfficeIntegration.PowerPointInfo"/>
  </ds:schemaRefs>
</ds:datastoreItem>
</file>

<file path=customXml/itemProps37.xml><?xml version="1.0" encoding="utf-8"?>
<ds:datastoreItem xmlns:ds="http://schemas.openxmlformats.org/officeDocument/2006/customXml" ds:itemID="{E728FE5A-DB8F-4CA5-A36E-B0501D1AE42C}">
  <ds:schemaRefs>
    <ds:schemaRef ds:uri="ESRI.ArcGIS.Mapping.OfficeIntegration.PowerPointInfo"/>
  </ds:schemaRefs>
</ds:datastoreItem>
</file>

<file path=customXml/itemProps38.xml><?xml version="1.0" encoding="utf-8"?>
<ds:datastoreItem xmlns:ds="http://schemas.openxmlformats.org/officeDocument/2006/customXml" ds:itemID="{98C851DB-E9D7-4FE6-A020-AFAD553F52D0}">
  <ds:schemaRefs>
    <ds:schemaRef ds:uri="ESRI.ArcGIS.Mapping.OfficeIntegration.PowerPointInfo"/>
  </ds:schemaRefs>
</ds:datastoreItem>
</file>

<file path=customXml/itemProps39.xml><?xml version="1.0" encoding="utf-8"?>
<ds:datastoreItem xmlns:ds="http://schemas.openxmlformats.org/officeDocument/2006/customXml" ds:itemID="{D53462E3-4D7E-4677-8B03-067D821425FD}">
  <ds:schemaRefs>
    <ds:schemaRef ds:uri="ESRI.ArcGIS.Mapping.OfficeIntegration.PowerPointInfo"/>
  </ds:schemaRefs>
</ds:datastoreItem>
</file>

<file path=customXml/itemProps4.xml><?xml version="1.0" encoding="utf-8"?>
<ds:datastoreItem xmlns:ds="http://schemas.openxmlformats.org/officeDocument/2006/customXml" ds:itemID="{72076DB4-0D8C-4561-99EA-3E6119B0B790}">
  <ds:schemaRefs>
    <ds:schemaRef ds:uri="ESRI.ArcGIS.Mapping.OfficeIntegration.PowerPointInfo"/>
  </ds:schemaRefs>
</ds:datastoreItem>
</file>

<file path=customXml/itemProps40.xml><?xml version="1.0" encoding="utf-8"?>
<ds:datastoreItem xmlns:ds="http://schemas.openxmlformats.org/officeDocument/2006/customXml" ds:itemID="{2A89E11A-50E7-46C4-B2AF-92A37C651015}">
  <ds:schemaRefs>
    <ds:schemaRef ds:uri="ESRI.ArcGIS.Mapping.OfficeIntegration.PowerPointInfo"/>
  </ds:schemaRefs>
</ds:datastoreItem>
</file>

<file path=customXml/itemProps41.xml><?xml version="1.0" encoding="utf-8"?>
<ds:datastoreItem xmlns:ds="http://schemas.openxmlformats.org/officeDocument/2006/customXml" ds:itemID="{9CBE7295-D255-4736-A114-F83031F95F27}">
  <ds:schemaRefs>
    <ds:schemaRef ds:uri="ESRI.ArcGIS.Mapping.OfficeIntegration.PowerPointInfo"/>
  </ds:schemaRefs>
</ds:datastoreItem>
</file>

<file path=customXml/itemProps42.xml><?xml version="1.0" encoding="utf-8"?>
<ds:datastoreItem xmlns:ds="http://schemas.openxmlformats.org/officeDocument/2006/customXml" ds:itemID="{52A71D59-F244-4870-AE5A-1044EB931B79}">
  <ds:schemaRefs>
    <ds:schemaRef ds:uri="ESRI.ArcGIS.Mapping.OfficeIntegration.PowerPointInfo"/>
  </ds:schemaRefs>
</ds:datastoreItem>
</file>

<file path=customXml/itemProps43.xml><?xml version="1.0" encoding="utf-8"?>
<ds:datastoreItem xmlns:ds="http://schemas.openxmlformats.org/officeDocument/2006/customXml" ds:itemID="{BFB4CBC8-2F27-46DC-BE24-6F0F8F19A387}">
  <ds:schemaRefs>
    <ds:schemaRef ds:uri="ESRI.ArcGIS.Mapping.OfficeIntegration.PowerPointInfo"/>
  </ds:schemaRefs>
</ds:datastoreItem>
</file>

<file path=customXml/itemProps44.xml><?xml version="1.0" encoding="utf-8"?>
<ds:datastoreItem xmlns:ds="http://schemas.openxmlformats.org/officeDocument/2006/customXml" ds:itemID="{5E71A794-8CB9-40BC-8FEC-AF7CA719E46B}">
  <ds:schemaRefs>
    <ds:schemaRef ds:uri="ESRI.ArcGIS.Mapping.OfficeIntegration.PowerPointInfo"/>
  </ds:schemaRefs>
</ds:datastoreItem>
</file>

<file path=customXml/itemProps45.xml><?xml version="1.0" encoding="utf-8"?>
<ds:datastoreItem xmlns:ds="http://schemas.openxmlformats.org/officeDocument/2006/customXml" ds:itemID="{2A404EC8-56FA-464A-A285-D4E09F1F63C0}">
  <ds:schemaRefs>
    <ds:schemaRef ds:uri="ESRI.ArcGIS.Mapping.OfficeIntegration.PowerPointInfo"/>
  </ds:schemaRefs>
</ds:datastoreItem>
</file>

<file path=customXml/itemProps46.xml><?xml version="1.0" encoding="utf-8"?>
<ds:datastoreItem xmlns:ds="http://schemas.openxmlformats.org/officeDocument/2006/customXml" ds:itemID="{B148CB74-2D58-4FC1-A63D-8795E8CFB574}">
  <ds:schemaRefs>
    <ds:schemaRef ds:uri="ESRI.ArcGIS.Mapping.OfficeIntegration.PowerPointInfo"/>
  </ds:schemaRefs>
</ds:datastoreItem>
</file>

<file path=customXml/itemProps47.xml><?xml version="1.0" encoding="utf-8"?>
<ds:datastoreItem xmlns:ds="http://schemas.openxmlformats.org/officeDocument/2006/customXml" ds:itemID="{83663159-DAE7-441C-B14D-845CCDEBD5F5}">
  <ds:schemaRefs>
    <ds:schemaRef ds:uri="ESRI.ArcGIS.Mapping.OfficeIntegration.PowerPointInfo"/>
  </ds:schemaRefs>
</ds:datastoreItem>
</file>

<file path=customXml/itemProps48.xml><?xml version="1.0" encoding="utf-8"?>
<ds:datastoreItem xmlns:ds="http://schemas.openxmlformats.org/officeDocument/2006/customXml" ds:itemID="{49999E3F-297C-49D5-B8A9-94525C5A077C}">
  <ds:schemaRefs>
    <ds:schemaRef ds:uri="ESRI.ArcGIS.Mapping.OfficeIntegration.PowerPointInfo"/>
  </ds:schemaRefs>
</ds:datastoreItem>
</file>

<file path=customXml/itemProps49.xml><?xml version="1.0" encoding="utf-8"?>
<ds:datastoreItem xmlns:ds="http://schemas.openxmlformats.org/officeDocument/2006/customXml" ds:itemID="{2965F2E8-8B3B-476E-9FF3-23DF0EB52FE3}">
  <ds:schemaRefs>
    <ds:schemaRef ds:uri="ESRI.ArcGIS.Mapping.OfficeIntegration.PowerPointInfo"/>
  </ds:schemaRefs>
</ds:datastoreItem>
</file>

<file path=customXml/itemProps5.xml><?xml version="1.0" encoding="utf-8"?>
<ds:datastoreItem xmlns:ds="http://schemas.openxmlformats.org/officeDocument/2006/customXml" ds:itemID="{99BB68B5-C0B0-43F6-8ED1-E84B75A6BDC1}">
  <ds:schemaRefs>
    <ds:schemaRef ds:uri="ESRI.ArcGIS.Mapping.OfficeIntegration.PowerPointInfo"/>
  </ds:schemaRefs>
</ds:datastoreItem>
</file>

<file path=customXml/itemProps50.xml><?xml version="1.0" encoding="utf-8"?>
<ds:datastoreItem xmlns:ds="http://schemas.openxmlformats.org/officeDocument/2006/customXml" ds:itemID="{A30221E1-2033-4E6C-80D4-4F775C5F2063}">
  <ds:schemaRefs>
    <ds:schemaRef ds:uri="ESRI.ArcGIS.Mapping.OfficeIntegration.PowerPointInfo"/>
  </ds:schemaRefs>
</ds:datastoreItem>
</file>

<file path=customXml/itemProps51.xml><?xml version="1.0" encoding="utf-8"?>
<ds:datastoreItem xmlns:ds="http://schemas.openxmlformats.org/officeDocument/2006/customXml" ds:itemID="{990C54F5-14DB-4123-AC7B-4DBB1EE5545C}">
  <ds:schemaRefs>
    <ds:schemaRef ds:uri="ESRI.ArcGIS.Mapping.OfficeIntegration.PowerPointInfo"/>
  </ds:schemaRefs>
</ds:datastoreItem>
</file>

<file path=customXml/itemProps52.xml><?xml version="1.0" encoding="utf-8"?>
<ds:datastoreItem xmlns:ds="http://schemas.openxmlformats.org/officeDocument/2006/customXml" ds:itemID="{8000CEFD-D785-4972-B4AF-3E0571030292}">
  <ds:schemaRefs>
    <ds:schemaRef ds:uri="ESRI.ArcGIS.Mapping.OfficeIntegration.PowerPointInfo"/>
  </ds:schemaRefs>
</ds:datastoreItem>
</file>

<file path=customXml/itemProps53.xml><?xml version="1.0" encoding="utf-8"?>
<ds:datastoreItem xmlns:ds="http://schemas.openxmlformats.org/officeDocument/2006/customXml" ds:itemID="{C25CB168-7801-49E3-903B-1D7808B94524}">
  <ds:schemaRefs>
    <ds:schemaRef ds:uri="ESRI.ArcGIS.Mapping.OfficeIntegration.PowerPointInfo"/>
  </ds:schemaRefs>
</ds:datastoreItem>
</file>

<file path=customXml/itemProps54.xml><?xml version="1.0" encoding="utf-8"?>
<ds:datastoreItem xmlns:ds="http://schemas.openxmlformats.org/officeDocument/2006/customXml" ds:itemID="{11C4AA06-D0AC-4787-AA00-A17F227BF16C}">
  <ds:schemaRefs>
    <ds:schemaRef ds:uri="ESRI.ArcGIS.Mapping.OfficeIntegration.PowerPointInfo"/>
  </ds:schemaRefs>
</ds:datastoreItem>
</file>

<file path=customXml/itemProps55.xml><?xml version="1.0" encoding="utf-8"?>
<ds:datastoreItem xmlns:ds="http://schemas.openxmlformats.org/officeDocument/2006/customXml" ds:itemID="{00D75763-40C8-4593-BD03-10B344B7581F}">
  <ds:schemaRefs>
    <ds:schemaRef ds:uri="ESRI.ArcGIS.Mapping.OfficeIntegration.PowerPointInfo"/>
  </ds:schemaRefs>
</ds:datastoreItem>
</file>

<file path=customXml/itemProps56.xml><?xml version="1.0" encoding="utf-8"?>
<ds:datastoreItem xmlns:ds="http://schemas.openxmlformats.org/officeDocument/2006/customXml" ds:itemID="{39B2C6F0-DEE6-4360-B839-B02C1E8980A8}">
  <ds:schemaRefs>
    <ds:schemaRef ds:uri="ESRI.ArcGIS.Mapping.OfficeIntegration.PowerPointInfo"/>
  </ds:schemaRefs>
</ds:datastoreItem>
</file>

<file path=customXml/itemProps57.xml><?xml version="1.0" encoding="utf-8"?>
<ds:datastoreItem xmlns:ds="http://schemas.openxmlformats.org/officeDocument/2006/customXml" ds:itemID="{AD63DD4B-7296-4E18-B0BD-E6B4F1627A39}">
  <ds:schemaRefs>
    <ds:schemaRef ds:uri="ESRI.ArcGIS.Mapping.OfficeIntegration.PowerPointInfo"/>
  </ds:schemaRefs>
</ds:datastoreItem>
</file>

<file path=customXml/itemProps58.xml><?xml version="1.0" encoding="utf-8"?>
<ds:datastoreItem xmlns:ds="http://schemas.openxmlformats.org/officeDocument/2006/customXml" ds:itemID="{43002833-12AA-4F62-9496-5051D283D5ED}">
  <ds:schemaRefs>
    <ds:schemaRef ds:uri="ESRI.ArcGIS.Mapping.OfficeIntegration.PowerPointInfo"/>
  </ds:schemaRefs>
</ds:datastoreItem>
</file>

<file path=customXml/itemProps59.xml><?xml version="1.0" encoding="utf-8"?>
<ds:datastoreItem xmlns:ds="http://schemas.openxmlformats.org/officeDocument/2006/customXml" ds:itemID="{466BEB0F-9913-4003-A1F1-1510D6335B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fa91fb-a0ff-4ac5-b2db-65c790d184a4"/>
    <ds:schemaRef ds:uri="http://schemas.microsoft.com/sharepoint.v3"/>
    <ds:schemaRef ds:uri="http://schemas.microsoft.com/sharepoint/v3/fields"/>
    <ds:schemaRef ds:uri="b2653501-ac67-48fc-8306-1dc26326c664"/>
    <ds:schemaRef ds:uri="8ade9d85-7fa2-4e44-9e23-4a3240c61e37"/>
    <ds:schemaRef ds:uri="53d4edef-1b4c-46bb-a8df-92e71f4fbf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6.xml><?xml version="1.0" encoding="utf-8"?>
<ds:datastoreItem xmlns:ds="http://schemas.openxmlformats.org/officeDocument/2006/customXml" ds:itemID="{132D1725-853B-44BE-A2D8-4DA302C4FBAC}">
  <ds:schemaRefs>
    <ds:schemaRef ds:uri="ESRI.ArcGIS.Mapping.OfficeIntegration.PowerPointInfo"/>
  </ds:schemaRefs>
</ds:datastoreItem>
</file>

<file path=customXml/itemProps60.xml><?xml version="1.0" encoding="utf-8"?>
<ds:datastoreItem xmlns:ds="http://schemas.openxmlformats.org/officeDocument/2006/customXml" ds:itemID="{8E6F5E0E-04B1-4D9F-BCBF-8135841C6C1E}">
  <ds:schemaRefs>
    <ds:schemaRef ds:uri="ESRI.ArcGIS.Mapping.OfficeIntegration.PowerPointInfo"/>
  </ds:schemaRefs>
</ds:datastoreItem>
</file>

<file path=customXml/itemProps61.xml><?xml version="1.0" encoding="utf-8"?>
<ds:datastoreItem xmlns:ds="http://schemas.openxmlformats.org/officeDocument/2006/customXml" ds:itemID="{FEECFEC6-CA66-4E4A-809A-E6ACB7338A8A}">
  <ds:schemaRefs>
    <ds:schemaRef ds:uri="ESRI.ArcGIS.Mapping.OfficeIntegration.PowerPointInfo"/>
  </ds:schemaRefs>
</ds:datastoreItem>
</file>

<file path=customXml/itemProps62.xml><?xml version="1.0" encoding="utf-8"?>
<ds:datastoreItem xmlns:ds="http://schemas.openxmlformats.org/officeDocument/2006/customXml" ds:itemID="{F744CD17-F3D1-4C10-997D-A4EC2AE4BAC3}">
  <ds:schemaRefs>
    <ds:schemaRef ds:uri="ESRI.ArcGIS.Mapping.OfficeIntegration.PowerPointInfo"/>
  </ds:schemaRefs>
</ds:datastoreItem>
</file>

<file path=customXml/itemProps63.xml><?xml version="1.0" encoding="utf-8"?>
<ds:datastoreItem xmlns:ds="http://schemas.openxmlformats.org/officeDocument/2006/customXml" ds:itemID="{0BF6E5B5-CBD8-4770-B566-4BC5293436BF}">
  <ds:schemaRefs>
    <ds:schemaRef ds:uri="ESRI.ArcGIS.Mapping.OfficeIntegration.PowerPointInfo"/>
  </ds:schemaRefs>
</ds:datastoreItem>
</file>

<file path=customXml/itemProps64.xml><?xml version="1.0" encoding="utf-8"?>
<ds:datastoreItem xmlns:ds="http://schemas.openxmlformats.org/officeDocument/2006/customXml" ds:itemID="{DE652C89-66D1-463B-96D3-DD0D5951BEBF}">
  <ds:schemaRefs>
    <ds:schemaRef ds:uri="ESRI.ArcGIS.Mapping.OfficeIntegration.PowerPointInfo"/>
  </ds:schemaRefs>
</ds:datastoreItem>
</file>

<file path=customXml/itemProps65.xml><?xml version="1.0" encoding="utf-8"?>
<ds:datastoreItem xmlns:ds="http://schemas.openxmlformats.org/officeDocument/2006/customXml" ds:itemID="{7A37DAB9-1A33-4447-8F35-1C9185BD1BBF}">
  <ds:schemaRefs>
    <ds:schemaRef ds:uri="ESRI.ArcGIS.Mapping.OfficeIntegration.PowerPointInfo"/>
  </ds:schemaRefs>
</ds:datastoreItem>
</file>

<file path=customXml/itemProps7.xml><?xml version="1.0" encoding="utf-8"?>
<ds:datastoreItem xmlns:ds="http://schemas.openxmlformats.org/officeDocument/2006/customXml" ds:itemID="{5D097973-DD5E-4474-8143-F2A1A4888AAF}">
  <ds:schemaRefs>
    <ds:schemaRef ds:uri="ESRI.ArcGIS.Mapping.OfficeIntegration.PowerPointInfo"/>
  </ds:schemaRefs>
</ds:datastoreItem>
</file>

<file path=customXml/itemProps8.xml><?xml version="1.0" encoding="utf-8"?>
<ds:datastoreItem xmlns:ds="http://schemas.openxmlformats.org/officeDocument/2006/customXml" ds:itemID="{93357ACD-AB16-461A-954F-310D2A7F46DA}">
  <ds:schemaRefs>
    <ds:schemaRef ds:uri="ESRI.ArcGIS.Mapping.OfficeIntegration.PowerPointInfo"/>
  </ds:schemaRefs>
</ds:datastoreItem>
</file>

<file path=customXml/itemProps9.xml><?xml version="1.0" encoding="utf-8"?>
<ds:datastoreItem xmlns:ds="http://schemas.openxmlformats.org/officeDocument/2006/customXml" ds:itemID="{1A59508F-018D-4215-9625-3FE96C61652E}">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
  <TotalTime>5907</TotalTime>
  <Words>382</Words>
  <Application>Microsoft Office PowerPoint</Application>
  <PresentationFormat>Widescreen</PresentationFormat>
  <Paragraphs>82</Paragraphs>
  <Slides>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Gill Sans MT</vt:lpstr>
      <vt:lpstr>Segoe UI</vt:lpstr>
      <vt:lpstr>Wingdings 2</vt:lpstr>
      <vt:lpstr>Dividend</vt:lpstr>
      <vt:lpstr>e-Manifest</vt:lpstr>
      <vt:lpstr>PowerPoint Presentation</vt:lpstr>
      <vt:lpstr>PowerPoint Presentation</vt:lpstr>
      <vt:lpstr>Reinforcing the basics: Top 5 Things</vt:lpstr>
      <vt:lpstr>PowerPoint Presentation</vt:lpstr>
      <vt:lpstr>E-manifest timeline</vt:lpstr>
      <vt:lpstr>system development</vt:lpstr>
      <vt:lpstr>Contact Us and stay informed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e-Manifest</dc:title>
  <dc:creator>BIELSKI, SARAH</dc:creator>
  <cp:keywords/>
  <cp:lastModifiedBy>Kosier, Hope</cp:lastModifiedBy>
  <cp:revision>234</cp:revision>
  <dcterms:created xsi:type="dcterms:W3CDTF">2017-12-18T21:56:29Z</dcterms:created>
  <dcterms:modified xsi:type="dcterms:W3CDTF">2018-10-16T15:09:59Z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0x01010090D248A86A276A418FCC524CBD8913F4</vt:lpwstr>
  </property>
  <property fmtid="{D5CDD505-2E9C-101B-9397-08002B2CF9AE}" pid="3" name="TaxKeyword">
    <vt:lpwstr/>
  </property>
  <property fmtid="{D5CDD505-2E9C-101B-9397-08002B2CF9AE}" pid="4" name="Document Type">
    <vt:lpwstr/>
  </property>
  <property fmtid="{D5CDD505-2E9C-101B-9397-08002B2CF9AE}" pid="5" name="EPA Subject">
    <vt:lpwstr/>
  </property>
</Properties>
</file>