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2514-184E-4CA8-A24A-16177E74323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4FFD-FA21-4EBF-9062-E26FB4EA3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5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2514-184E-4CA8-A24A-16177E74323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4FFD-FA21-4EBF-9062-E26FB4EA3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2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2514-184E-4CA8-A24A-16177E74323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4FFD-FA21-4EBF-9062-E26FB4EA3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8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2514-184E-4CA8-A24A-16177E74323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4FFD-FA21-4EBF-9062-E26FB4EA3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2514-184E-4CA8-A24A-16177E74323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4FFD-FA21-4EBF-9062-E26FB4EA3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5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2514-184E-4CA8-A24A-16177E74323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4FFD-FA21-4EBF-9062-E26FB4EA3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69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2514-184E-4CA8-A24A-16177E74323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4FFD-FA21-4EBF-9062-E26FB4EA3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4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2514-184E-4CA8-A24A-16177E74323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4FFD-FA21-4EBF-9062-E26FB4EA3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0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2514-184E-4CA8-A24A-16177E74323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4FFD-FA21-4EBF-9062-E26FB4EA3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5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2514-184E-4CA8-A24A-16177E74323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4FFD-FA21-4EBF-9062-E26FB4EA3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34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2514-184E-4CA8-A24A-16177E74323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4FFD-FA21-4EBF-9062-E26FB4EA3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1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C2514-184E-4CA8-A24A-16177E74323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44FFD-FA21-4EBF-9062-E26FB4EA3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7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1188258"/>
            <a:ext cx="10116588" cy="153185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Welcome to the 2020 ECOS Fall Meeting:</a:t>
            </a:r>
            <a:br>
              <a:rPr lang="en-US" sz="4000" dirty="0" smtClean="0"/>
            </a:br>
            <a:r>
              <a:rPr lang="en-US" sz="4000" dirty="0" smtClean="0"/>
              <a:t>Onward</a:t>
            </a:r>
            <a:r>
              <a:rPr lang="en-US" sz="4000" dirty="0"/>
              <a:t>! for </a:t>
            </a:r>
            <a:r>
              <a:rPr lang="en-US" sz="4000" dirty="0" smtClean="0"/>
              <a:t>Environmental Protection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4440" y="2910841"/>
            <a:ext cx="9875520" cy="376705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Housekeeping before we begin:</a:t>
            </a:r>
          </a:p>
          <a:p>
            <a:r>
              <a:rPr lang="en-US" dirty="0" smtClean="0"/>
              <a:t>1. Everyone has been </a:t>
            </a:r>
            <a:r>
              <a:rPr lang="en-US" b="1" dirty="0" smtClean="0"/>
              <a:t>muted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smtClean="0"/>
              <a:t>2. Please </a:t>
            </a:r>
            <a:r>
              <a:rPr lang="en-US" dirty="0" smtClean="0"/>
              <a:t>keep your </a:t>
            </a:r>
            <a:r>
              <a:rPr lang="en-US" b="1" dirty="0" smtClean="0"/>
              <a:t>camera off </a:t>
            </a:r>
            <a:r>
              <a:rPr lang="en-US" dirty="0" smtClean="0"/>
              <a:t>unless you are a speaker and presenting.</a:t>
            </a:r>
          </a:p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smtClean="0"/>
              <a:t>Click on </a:t>
            </a:r>
            <a:r>
              <a:rPr lang="en-US" b="1" dirty="0" smtClean="0"/>
              <a:t>“Speaker View” </a:t>
            </a:r>
            <a:r>
              <a:rPr lang="en-US" dirty="0" smtClean="0"/>
              <a:t>at the top right hand corner of your screen.</a:t>
            </a:r>
          </a:p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smtClean="0"/>
              <a:t>Keep only speaker tiles visible by clicking on </a:t>
            </a:r>
          </a:p>
          <a:p>
            <a:r>
              <a:rPr lang="en-US" b="1" dirty="0" smtClean="0"/>
              <a:t>Settings &gt; Video &gt; Hide non-video participants</a:t>
            </a:r>
            <a:r>
              <a:rPr lang="en-US" dirty="0" smtClean="0"/>
              <a:t>.</a:t>
            </a:r>
          </a:p>
          <a:p>
            <a:r>
              <a:rPr lang="en-US" dirty="0"/>
              <a:t>5</a:t>
            </a:r>
            <a:r>
              <a:rPr lang="en-US" smtClean="0"/>
              <a:t>. </a:t>
            </a:r>
            <a:r>
              <a:rPr lang="en-US" dirty="0" smtClean="0"/>
              <a:t>Use the </a:t>
            </a:r>
            <a:r>
              <a:rPr lang="en-US" b="1" dirty="0" smtClean="0"/>
              <a:t>“Raise Hand” </a:t>
            </a:r>
            <a:r>
              <a:rPr lang="en-US" dirty="0" smtClean="0"/>
              <a:t>button to be called on during discussion/Q&amp;A. </a:t>
            </a:r>
          </a:p>
          <a:p>
            <a:r>
              <a:rPr lang="en-US" dirty="0" smtClean="0"/>
              <a:t>If you joined the meeting by phone, press *9 to raise your hand.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44" y="116585"/>
            <a:ext cx="823311" cy="107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490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Welcome to the 2020 ECOS Fall Meeting: Onward! for Environmental Protection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2020 ECOS STEP Meeting, Partnering on PFAS!</dc:title>
  <dc:creator>SarahGraceLongsworth</dc:creator>
  <cp:lastModifiedBy>Layne Piper</cp:lastModifiedBy>
  <cp:revision>10</cp:revision>
  <dcterms:created xsi:type="dcterms:W3CDTF">2020-07-29T15:22:32Z</dcterms:created>
  <dcterms:modified xsi:type="dcterms:W3CDTF">2020-09-21T20:47:10Z</dcterms:modified>
</cp:coreProperties>
</file>