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526" r:id="rId5"/>
    <p:sldId id="2632" r:id="rId6"/>
    <p:sldId id="2639" r:id="rId7"/>
    <p:sldId id="2638" r:id="rId8"/>
    <p:sldId id="2627" r:id="rId9"/>
    <p:sldId id="565" r:id="rId10"/>
    <p:sldId id="2625" r:id="rId11"/>
  </p:sldIdLst>
  <p:sldSz cx="12192000" cy="6858000"/>
  <p:notesSz cx="7010400" cy="92964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Sina" initials="A" lastIdx="0" clrIdx="0"/>
  <p:cmAuthor id="2" name="Kara Wolfe" initials="KW" lastIdx="18" clrIdx="1">
    <p:extLst>
      <p:ext uri="{19B8F6BF-5375-455C-9EA6-DF929625EA0E}">
        <p15:presenceInfo xmlns:p15="http://schemas.microsoft.com/office/powerpoint/2012/main" userId="S::kwolfe@trihydro.com::e3dd6556-d36a-4515-a696-9c824e7f3f00" providerId="AD"/>
      </p:ext>
    </p:extLst>
  </p:cmAuthor>
  <p:cmAuthor id="3" name="Darby Clark" initials="DC" lastIdx="1" clrIdx="2">
    <p:extLst>
      <p:ext uri="{19B8F6BF-5375-455C-9EA6-DF929625EA0E}">
        <p15:presenceInfo xmlns:p15="http://schemas.microsoft.com/office/powerpoint/2012/main" userId="S::dclark@trihydro.com::dacac08a-93d0-40d1-a622-bb91f79c2a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00000"/>
    <a:srgbClr val="8A1F03"/>
    <a:srgbClr val="76B1D1"/>
    <a:srgbClr val="656565"/>
    <a:srgbClr val="B4B4B4"/>
    <a:srgbClr val="FF0000"/>
    <a:srgbClr val="347AA0"/>
    <a:srgbClr val="B54925"/>
    <a:srgbClr val="6D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EAD757A-A9B0-451A-A71B-DCC56A2560D6}" v="390" dt="2021-03-10T19:27:06.720"/>
    <p1510:client id="{F2EB7DF8-5DA5-4FFB-BAD6-BBE00510B703}" v="42" dt="2021-03-10T16:35:14.1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y Blyth" userId="0e464e0d-ca45-4db7-b3d8-bb4be6c95329" providerId="ADAL" clId="{F2EB7DF8-5DA5-4FFB-BAD6-BBE00510B703}"/>
    <pc:docChg chg="undo custSel modSld">
      <pc:chgData name="Amy Blyth" userId="0e464e0d-ca45-4db7-b3d8-bb4be6c95329" providerId="ADAL" clId="{F2EB7DF8-5DA5-4FFB-BAD6-BBE00510B703}" dt="2021-03-10T16:35:14.171" v="40" actId="20577"/>
      <pc:docMkLst>
        <pc:docMk/>
      </pc:docMkLst>
      <pc:sldChg chg="modSp mod">
        <pc:chgData name="Amy Blyth" userId="0e464e0d-ca45-4db7-b3d8-bb4be6c95329" providerId="ADAL" clId="{F2EB7DF8-5DA5-4FFB-BAD6-BBE00510B703}" dt="2021-03-10T16:35:14.171" v="40" actId="20577"/>
        <pc:sldMkLst>
          <pc:docMk/>
          <pc:sldMk cId="746830155" sldId="526"/>
        </pc:sldMkLst>
        <pc:spChg chg="mod">
          <ac:chgData name="Amy Blyth" userId="0e464e0d-ca45-4db7-b3d8-bb4be6c95329" providerId="ADAL" clId="{F2EB7DF8-5DA5-4FFB-BAD6-BBE00510B703}" dt="2021-03-10T16:33:47.852" v="27" actId="2711"/>
          <ac:spMkLst>
            <pc:docMk/>
            <pc:sldMk cId="746830155" sldId="526"/>
            <ac:spMk id="2" creationId="{3559C191-D806-45BA-B665-2908ADEEDBF5}"/>
          </ac:spMkLst>
        </pc:spChg>
        <pc:spChg chg="mod">
          <ac:chgData name="Amy Blyth" userId="0e464e0d-ca45-4db7-b3d8-bb4be6c95329" providerId="ADAL" clId="{F2EB7DF8-5DA5-4FFB-BAD6-BBE00510B703}" dt="2021-03-10T16:35:14.171" v="40" actId="20577"/>
          <ac:spMkLst>
            <pc:docMk/>
            <pc:sldMk cId="746830155" sldId="526"/>
            <ac:spMk id="3" creationId="{D1AF75FB-0182-40CE-9790-8582B7696A6B}"/>
          </ac:spMkLst>
        </pc:spChg>
        <pc:spChg chg="mod">
          <ac:chgData name="Amy Blyth" userId="0e464e0d-ca45-4db7-b3d8-bb4be6c95329" providerId="ADAL" clId="{F2EB7DF8-5DA5-4FFB-BAD6-BBE00510B703}" dt="2021-03-10T16:34:12.226" v="32" actId="14100"/>
          <ac:spMkLst>
            <pc:docMk/>
            <pc:sldMk cId="746830155" sldId="526"/>
            <ac:spMk id="7" creationId="{72FF4B35-733B-4B5F-A183-D8989156EACC}"/>
          </ac:spMkLst>
        </pc:spChg>
        <pc:spChg chg="mod">
          <ac:chgData name="Amy Blyth" userId="0e464e0d-ca45-4db7-b3d8-bb4be6c95329" providerId="ADAL" clId="{F2EB7DF8-5DA5-4FFB-BAD6-BBE00510B703}" dt="2021-03-10T16:34:22.742" v="34" actId="122"/>
          <ac:spMkLst>
            <pc:docMk/>
            <pc:sldMk cId="746830155" sldId="526"/>
            <ac:spMk id="8" creationId="{FDEC32FD-CD2B-4274-A8CD-9FE990052178}"/>
          </ac:spMkLst>
        </pc:spChg>
        <pc:spChg chg="mod">
          <ac:chgData name="Amy Blyth" userId="0e464e0d-ca45-4db7-b3d8-bb4be6c95329" providerId="ADAL" clId="{F2EB7DF8-5DA5-4FFB-BAD6-BBE00510B703}" dt="2021-03-10T16:33:59.586" v="28" actId="2711"/>
          <ac:spMkLst>
            <pc:docMk/>
            <pc:sldMk cId="746830155" sldId="526"/>
            <ac:spMk id="11" creationId="{441EC86E-A7D5-43CA-9C51-57854388C8FC}"/>
          </ac:spMkLst>
        </pc:spChg>
      </pc:sldChg>
      <pc:sldChg chg="modSp mod">
        <pc:chgData name="Amy Blyth" userId="0e464e0d-ca45-4db7-b3d8-bb4be6c95329" providerId="ADAL" clId="{F2EB7DF8-5DA5-4FFB-BAD6-BBE00510B703}" dt="2021-03-10T16:32:17.156" v="16" actId="255"/>
        <pc:sldMkLst>
          <pc:docMk/>
          <pc:sldMk cId="1210077678" sldId="565"/>
        </pc:sldMkLst>
        <pc:spChg chg="mod">
          <ac:chgData name="Amy Blyth" userId="0e464e0d-ca45-4db7-b3d8-bb4be6c95329" providerId="ADAL" clId="{F2EB7DF8-5DA5-4FFB-BAD6-BBE00510B703}" dt="2021-03-10T16:32:17.156" v="16" actId="255"/>
          <ac:spMkLst>
            <pc:docMk/>
            <pc:sldMk cId="1210077678" sldId="565"/>
            <ac:spMk id="8" creationId="{00000000-0000-0000-0000-000000000000}"/>
          </ac:spMkLst>
        </pc:spChg>
        <pc:spChg chg="mod">
          <ac:chgData name="Amy Blyth" userId="0e464e0d-ca45-4db7-b3d8-bb4be6c95329" providerId="ADAL" clId="{F2EB7DF8-5DA5-4FFB-BAD6-BBE00510B703}" dt="2021-03-10T16:32:03.781" v="14" actId="20577"/>
          <ac:spMkLst>
            <pc:docMk/>
            <pc:sldMk cId="1210077678" sldId="565"/>
            <ac:spMk id="14" creationId="{9410813A-6A85-4F68-9322-3F809253D46C}"/>
          </ac:spMkLst>
        </pc:spChg>
      </pc:sldChg>
      <pc:sldChg chg="modSp mod">
        <pc:chgData name="Amy Blyth" userId="0e464e0d-ca45-4db7-b3d8-bb4be6c95329" providerId="ADAL" clId="{F2EB7DF8-5DA5-4FFB-BAD6-BBE00510B703}" dt="2021-03-10T16:33:01.340" v="22" actId="2711"/>
        <pc:sldMkLst>
          <pc:docMk/>
          <pc:sldMk cId="3630277473" sldId="2625"/>
        </pc:sldMkLst>
        <pc:spChg chg="mod">
          <ac:chgData name="Amy Blyth" userId="0e464e0d-ca45-4db7-b3d8-bb4be6c95329" providerId="ADAL" clId="{F2EB7DF8-5DA5-4FFB-BAD6-BBE00510B703}" dt="2021-03-10T16:32:42.515" v="19" actId="2711"/>
          <ac:spMkLst>
            <pc:docMk/>
            <pc:sldMk cId="3630277473" sldId="2625"/>
            <ac:spMk id="3" creationId="{17766F1E-3900-4CD1-BEE5-C5855CB87BB1}"/>
          </ac:spMkLst>
        </pc:spChg>
        <pc:spChg chg="mod">
          <ac:chgData name="Amy Blyth" userId="0e464e0d-ca45-4db7-b3d8-bb4be6c95329" providerId="ADAL" clId="{F2EB7DF8-5DA5-4FFB-BAD6-BBE00510B703}" dt="2021-03-10T16:33:01.340" v="22" actId="2711"/>
          <ac:spMkLst>
            <pc:docMk/>
            <pc:sldMk cId="3630277473" sldId="2625"/>
            <ac:spMk id="11" creationId="{031C1CC4-8D31-47AA-AC4B-8C2ECE56201F}"/>
          </ac:spMkLst>
        </pc:spChg>
        <pc:spChg chg="mod">
          <ac:chgData name="Amy Blyth" userId="0e464e0d-ca45-4db7-b3d8-bb4be6c95329" providerId="ADAL" clId="{F2EB7DF8-5DA5-4FFB-BAD6-BBE00510B703}" dt="2021-03-10T16:32:48.203" v="20" actId="2711"/>
          <ac:spMkLst>
            <pc:docMk/>
            <pc:sldMk cId="3630277473" sldId="2625"/>
            <ac:spMk id="34" creationId="{EAA785D3-CE58-4F4D-AA5B-8220491CBF79}"/>
          </ac:spMkLst>
        </pc:spChg>
        <pc:spChg chg="mod">
          <ac:chgData name="Amy Blyth" userId="0e464e0d-ca45-4db7-b3d8-bb4be6c95329" providerId="ADAL" clId="{F2EB7DF8-5DA5-4FFB-BAD6-BBE00510B703}" dt="2021-03-10T16:32:31.395" v="17" actId="2711"/>
          <ac:spMkLst>
            <pc:docMk/>
            <pc:sldMk cId="3630277473" sldId="2625"/>
            <ac:spMk id="38" creationId="{ECE960F9-7A10-48C1-9883-0C57840CAA0F}"/>
          </ac:spMkLst>
        </pc:spChg>
        <pc:spChg chg="mod">
          <ac:chgData name="Amy Blyth" userId="0e464e0d-ca45-4db7-b3d8-bb4be6c95329" providerId="ADAL" clId="{F2EB7DF8-5DA5-4FFB-BAD6-BBE00510B703}" dt="2021-03-10T16:32:54.537" v="21" actId="2711"/>
          <ac:spMkLst>
            <pc:docMk/>
            <pc:sldMk cId="3630277473" sldId="2625"/>
            <ac:spMk id="88" creationId="{BA72BF87-2D83-4AB1-8F23-1575491223A9}"/>
          </ac:spMkLst>
        </pc:spChg>
        <pc:spChg chg="mod">
          <ac:chgData name="Amy Blyth" userId="0e464e0d-ca45-4db7-b3d8-bb4be6c95329" providerId="ADAL" clId="{F2EB7DF8-5DA5-4FFB-BAD6-BBE00510B703}" dt="2021-03-10T16:32:36.372" v="18" actId="2711"/>
          <ac:spMkLst>
            <pc:docMk/>
            <pc:sldMk cId="3630277473" sldId="2625"/>
            <ac:spMk id="92" creationId="{0F8BCE9D-D28A-4622-80E6-C142DE46B844}"/>
          </ac:spMkLst>
        </pc:spChg>
      </pc:sldChg>
      <pc:sldChg chg="modSp mod">
        <pc:chgData name="Amy Blyth" userId="0e464e0d-ca45-4db7-b3d8-bb4be6c95329" providerId="ADAL" clId="{F2EB7DF8-5DA5-4FFB-BAD6-BBE00510B703}" dt="2021-03-10T16:31:12.459" v="5" actId="2711"/>
        <pc:sldMkLst>
          <pc:docMk/>
          <pc:sldMk cId="1271385492" sldId="2627"/>
        </pc:sldMkLst>
        <pc:spChg chg="mod">
          <ac:chgData name="Amy Blyth" userId="0e464e0d-ca45-4db7-b3d8-bb4be6c95329" providerId="ADAL" clId="{F2EB7DF8-5DA5-4FFB-BAD6-BBE00510B703}" dt="2021-03-10T16:31:12.459" v="5" actId="2711"/>
          <ac:spMkLst>
            <pc:docMk/>
            <pc:sldMk cId="1271385492" sldId="2627"/>
            <ac:spMk id="4" creationId="{2F4837A3-E0F5-4BA3-930F-AEB741DA5A89}"/>
          </ac:spMkLst>
        </pc:spChg>
        <pc:spChg chg="mod">
          <ac:chgData name="Amy Blyth" userId="0e464e0d-ca45-4db7-b3d8-bb4be6c95329" providerId="ADAL" clId="{F2EB7DF8-5DA5-4FFB-BAD6-BBE00510B703}" dt="2021-03-10T16:31:02.738" v="4" actId="2711"/>
          <ac:spMkLst>
            <pc:docMk/>
            <pc:sldMk cId="1271385492" sldId="2627"/>
            <ac:spMk id="9" creationId="{693AE368-804A-4E81-B600-D8E07B9C34AC}"/>
          </ac:spMkLst>
        </pc:spChg>
      </pc:sldChg>
      <pc:sldChg chg="modSp mod">
        <pc:chgData name="Amy Blyth" userId="0e464e0d-ca45-4db7-b3d8-bb4be6c95329" providerId="ADAL" clId="{F2EB7DF8-5DA5-4FFB-BAD6-BBE00510B703}" dt="2021-03-10T16:33:28.061" v="25" actId="2711"/>
        <pc:sldMkLst>
          <pc:docMk/>
          <pc:sldMk cId="4011396123" sldId="2632"/>
        </pc:sldMkLst>
        <pc:spChg chg="mod">
          <ac:chgData name="Amy Blyth" userId="0e464e0d-ca45-4db7-b3d8-bb4be6c95329" providerId="ADAL" clId="{F2EB7DF8-5DA5-4FFB-BAD6-BBE00510B703}" dt="2021-03-10T16:30:46.710" v="3" actId="108"/>
          <ac:spMkLst>
            <pc:docMk/>
            <pc:sldMk cId="4011396123" sldId="2632"/>
            <ac:spMk id="2" creationId="{00000000-0000-0000-0000-000000000000}"/>
          </ac:spMkLst>
        </pc:spChg>
        <pc:spChg chg="mod">
          <ac:chgData name="Amy Blyth" userId="0e464e0d-ca45-4db7-b3d8-bb4be6c95329" providerId="ADAL" clId="{F2EB7DF8-5DA5-4FFB-BAD6-BBE00510B703}" dt="2021-03-10T16:33:20.810" v="24" actId="1076"/>
          <ac:spMkLst>
            <pc:docMk/>
            <pc:sldMk cId="4011396123" sldId="2632"/>
            <ac:spMk id="7" creationId="{D325F14F-08C3-42A5-95A5-3B033567ADAA}"/>
          </ac:spMkLst>
        </pc:spChg>
        <pc:spChg chg="mod">
          <ac:chgData name="Amy Blyth" userId="0e464e0d-ca45-4db7-b3d8-bb4be6c95329" providerId="ADAL" clId="{F2EB7DF8-5DA5-4FFB-BAD6-BBE00510B703}" dt="2021-03-10T16:33:28.061" v="25" actId="2711"/>
          <ac:spMkLst>
            <pc:docMk/>
            <pc:sldMk cId="4011396123" sldId="2632"/>
            <ac:spMk id="10" creationId="{93440630-BF8B-4975-8D9D-10362464918D}"/>
          </ac:spMkLst>
        </pc:spChg>
      </pc:sldChg>
      <pc:sldChg chg="modSp mod">
        <pc:chgData name="Amy Blyth" userId="0e464e0d-ca45-4db7-b3d8-bb4be6c95329" providerId="ADAL" clId="{F2EB7DF8-5DA5-4FFB-BAD6-BBE00510B703}" dt="2021-03-10T16:31:33.247" v="9" actId="313"/>
        <pc:sldMkLst>
          <pc:docMk/>
          <pc:sldMk cId="2121164024" sldId="2638"/>
        </pc:sldMkLst>
        <pc:spChg chg="mod">
          <ac:chgData name="Amy Blyth" userId="0e464e0d-ca45-4db7-b3d8-bb4be6c95329" providerId="ADAL" clId="{F2EB7DF8-5DA5-4FFB-BAD6-BBE00510B703}" dt="2021-03-10T16:31:33.247" v="9" actId="313"/>
          <ac:spMkLst>
            <pc:docMk/>
            <pc:sldMk cId="2121164024" sldId="2638"/>
            <ac:spMk id="2" creationId="{00000000-0000-0000-0000-000000000000}"/>
          </ac:spMkLst>
        </pc:spChg>
      </pc:sldChg>
    </pc:docChg>
  </pc:docChgLst>
  <pc:docChgLst>
    <pc:chgData name="Mitchell Olson" userId="9e77ac0d-877f-4a19-9891-8965ccea00ac" providerId="ADAL" clId="{1EAD757A-A9B0-451A-A71B-DCC56A2560D6}"/>
    <pc:docChg chg="undo custSel addSld delSld modSld sldOrd">
      <pc:chgData name="Mitchell Olson" userId="9e77ac0d-877f-4a19-9891-8965ccea00ac" providerId="ADAL" clId="{1EAD757A-A9B0-451A-A71B-DCC56A2560D6}" dt="2021-03-10T20:51:47.097" v="2105" actId="478"/>
      <pc:docMkLst>
        <pc:docMk/>
      </pc:docMkLst>
      <pc:sldChg chg="addSp delSp modSp del">
        <pc:chgData name="Mitchell Olson" userId="9e77ac0d-877f-4a19-9891-8965ccea00ac" providerId="ADAL" clId="{1EAD757A-A9B0-451A-A71B-DCC56A2560D6}" dt="2021-03-10T16:01:06.081" v="1055" actId="47"/>
        <pc:sldMkLst>
          <pc:docMk/>
          <pc:sldMk cId="2104105482" sldId="527"/>
        </pc:sldMkLst>
        <pc:picChg chg="add del mod">
          <ac:chgData name="Mitchell Olson" userId="9e77ac0d-877f-4a19-9891-8965ccea00ac" providerId="ADAL" clId="{1EAD757A-A9B0-451A-A71B-DCC56A2560D6}" dt="2021-03-10T15:03:08.041" v="15"/>
          <ac:picMkLst>
            <pc:docMk/>
            <pc:sldMk cId="2104105482" sldId="527"/>
            <ac:picMk id="8" creationId="{C7DFF29E-6B85-484A-B6AF-DCFEDC06D83A}"/>
          </ac:picMkLst>
        </pc:picChg>
      </pc:sldChg>
      <pc:sldChg chg="delSp modSp mod ord modNotesTx">
        <pc:chgData name="Mitchell Olson" userId="9e77ac0d-877f-4a19-9891-8965ccea00ac" providerId="ADAL" clId="{1EAD757A-A9B0-451A-A71B-DCC56A2560D6}" dt="2021-03-10T19:27:06.720" v="2104" actId="20577"/>
        <pc:sldMkLst>
          <pc:docMk/>
          <pc:sldMk cId="1210077678" sldId="565"/>
        </pc:sldMkLst>
        <pc:spChg chg="mod">
          <ac:chgData name="Mitchell Olson" userId="9e77ac0d-877f-4a19-9891-8965ccea00ac" providerId="ADAL" clId="{1EAD757A-A9B0-451A-A71B-DCC56A2560D6}" dt="2021-03-10T19:27:06.720" v="2104" actId="20577"/>
          <ac:spMkLst>
            <pc:docMk/>
            <pc:sldMk cId="1210077678" sldId="565"/>
            <ac:spMk id="8" creationId="{00000000-0000-0000-0000-000000000000}"/>
          </ac:spMkLst>
        </pc:spChg>
        <pc:spChg chg="mod">
          <ac:chgData name="Mitchell Olson" userId="9e77ac0d-877f-4a19-9891-8965ccea00ac" providerId="ADAL" clId="{1EAD757A-A9B0-451A-A71B-DCC56A2560D6}" dt="2021-03-10T15:42:42.737" v="453" actId="20577"/>
          <ac:spMkLst>
            <pc:docMk/>
            <pc:sldMk cId="1210077678" sldId="565"/>
            <ac:spMk id="12" creationId="{4EB8EB23-3911-46AB-835B-98C62C0CBE37}"/>
          </ac:spMkLst>
        </pc:spChg>
        <pc:spChg chg="mod">
          <ac:chgData name="Mitchell Olson" userId="9e77ac0d-877f-4a19-9891-8965ccea00ac" providerId="ADAL" clId="{1EAD757A-A9B0-451A-A71B-DCC56A2560D6}" dt="2021-03-10T16:09:33.456" v="1391" actId="20577"/>
          <ac:spMkLst>
            <pc:docMk/>
            <pc:sldMk cId="1210077678" sldId="565"/>
            <ac:spMk id="13" creationId="{899517BB-5DB3-4E1F-A322-91DC08A2F5AC}"/>
          </ac:spMkLst>
        </pc:spChg>
        <pc:spChg chg="mod">
          <ac:chgData name="Mitchell Olson" userId="9e77ac0d-877f-4a19-9891-8965ccea00ac" providerId="ADAL" clId="{1EAD757A-A9B0-451A-A71B-DCC56A2560D6}" dt="2021-03-10T16:02:14.663" v="1065" actId="1076"/>
          <ac:spMkLst>
            <pc:docMk/>
            <pc:sldMk cId="1210077678" sldId="565"/>
            <ac:spMk id="14" creationId="{9410813A-6A85-4F68-9322-3F809253D46C}"/>
          </ac:spMkLst>
        </pc:spChg>
        <pc:spChg chg="del">
          <ac:chgData name="Mitchell Olson" userId="9e77ac0d-877f-4a19-9891-8965ccea00ac" providerId="ADAL" clId="{1EAD757A-A9B0-451A-A71B-DCC56A2560D6}" dt="2021-03-10T16:02:02.271" v="1062" actId="478"/>
          <ac:spMkLst>
            <pc:docMk/>
            <pc:sldMk cId="1210077678" sldId="565"/>
            <ac:spMk id="15" creationId="{95391BB8-645A-4839-B2C0-0243FB5648DD}"/>
          </ac:spMkLst>
        </pc:spChg>
        <pc:grpChg chg="del">
          <ac:chgData name="Mitchell Olson" userId="9e77ac0d-877f-4a19-9891-8965ccea00ac" providerId="ADAL" clId="{1EAD757A-A9B0-451A-A71B-DCC56A2560D6}" dt="2021-03-10T16:02:05.239" v="1063" actId="478"/>
          <ac:grpSpMkLst>
            <pc:docMk/>
            <pc:sldMk cId="1210077678" sldId="565"/>
            <ac:grpSpMk id="2" creationId="{9DD6D66D-BD68-4F18-8EB6-E93F2AFF0431}"/>
          </ac:grpSpMkLst>
        </pc:grpChg>
        <pc:picChg chg="del topLvl">
          <ac:chgData name="Mitchell Olson" userId="9e77ac0d-877f-4a19-9891-8965ccea00ac" providerId="ADAL" clId="{1EAD757A-A9B0-451A-A71B-DCC56A2560D6}" dt="2021-03-10T16:02:05.239" v="1063" actId="478"/>
          <ac:picMkLst>
            <pc:docMk/>
            <pc:sldMk cId="1210077678" sldId="565"/>
            <ac:picMk id="9" creationId="{6499E2C5-3C14-4535-86EB-1D503659269A}"/>
          </ac:picMkLst>
        </pc:picChg>
        <pc:picChg chg="mod topLvl">
          <ac:chgData name="Mitchell Olson" userId="9e77ac0d-877f-4a19-9891-8965ccea00ac" providerId="ADAL" clId="{1EAD757A-A9B0-451A-A71B-DCC56A2560D6}" dt="2021-03-10T16:02:14.663" v="1065" actId="1076"/>
          <ac:picMkLst>
            <pc:docMk/>
            <pc:sldMk cId="1210077678" sldId="565"/>
            <ac:picMk id="11" creationId="{3AC0D15D-D0FD-440D-BA9A-0C9B18B5EE13}"/>
          </ac:picMkLst>
        </pc:picChg>
      </pc:sldChg>
      <pc:sldChg chg="del">
        <pc:chgData name="Mitchell Olson" userId="9e77ac0d-877f-4a19-9891-8965ccea00ac" providerId="ADAL" clId="{1EAD757A-A9B0-451A-A71B-DCC56A2560D6}" dt="2021-03-10T16:01:06.081" v="1055" actId="47"/>
        <pc:sldMkLst>
          <pc:docMk/>
          <pc:sldMk cId="246661805" sldId="661"/>
        </pc:sldMkLst>
      </pc:sldChg>
      <pc:sldChg chg="del">
        <pc:chgData name="Mitchell Olson" userId="9e77ac0d-877f-4a19-9891-8965ccea00ac" providerId="ADAL" clId="{1EAD757A-A9B0-451A-A71B-DCC56A2560D6}" dt="2021-03-10T16:01:06.081" v="1055" actId="47"/>
        <pc:sldMkLst>
          <pc:docMk/>
          <pc:sldMk cId="1398093654" sldId="752"/>
        </pc:sldMkLst>
      </pc:sldChg>
      <pc:sldChg chg="del">
        <pc:chgData name="Mitchell Olson" userId="9e77ac0d-877f-4a19-9891-8965ccea00ac" providerId="ADAL" clId="{1EAD757A-A9B0-451A-A71B-DCC56A2560D6}" dt="2021-03-10T16:01:06.081" v="1055" actId="47"/>
        <pc:sldMkLst>
          <pc:docMk/>
          <pc:sldMk cId="1299589046" sldId="761"/>
        </pc:sldMkLst>
      </pc:sldChg>
      <pc:sldChg chg="addSp delSp modSp del mod">
        <pc:chgData name="Mitchell Olson" userId="9e77ac0d-877f-4a19-9891-8965ccea00ac" providerId="ADAL" clId="{1EAD757A-A9B0-451A-A71B-DCC56A2560D6}" dt="2021-03-10T15:48:43.900" v="674" actId="2696"/>
        <pc:sldMkLst>
          <pc:docMk/>
          <pc:sldMk cId="2719758549" sldId="768"/>
        </pc:sldMkLst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56" creationId="{2AE307D7-9FED-4EB6-B502-4A0AA3F84BC8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57" creationId="{D9A53453-6E7C-408A-AEF5-A0E6B63E0E47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58" creationId="{F80667C2-7716-4868-80FD-DFCA56A4C2F5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59" creationId="{DCFE65ED-4106-4934-B61E-57951A6AE08C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0" creationId="{6E81B9A2-2147-412B-92C2-6734D47BF328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1" creationId="{6189CBFE-A091-4435-8757-5A88DD508280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2" creationId="{67D44F19-BE9A-453C-A236-B2AFDB84D07B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3" creationId="{178901C3-25B1-4ABB-B4AD-24207E96E5C7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4" creationId="{CE58593C-D5FE-44FA-B8B1-959950CB75C5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5" creationId="{6B7A5F9C-D1F2-4EB4-A6B7-D37B58674511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66" creationId="{0EB2D388-CE1B-4129-A1BD-A8F674D88537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79" creationId="{7189F657-68BD-41B4-9FE0-DC43EBE049BC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80" creationId="{AFE4E05B-2932-4CA3-B027-A14AE2F3DD77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89" creationId="{234A7564-173C-4D45-87CE-CE2C5FFF70C4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93" creationId="{F9C612EB-7C1C-42AA-8822-09D94C79F9A2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94" creationId="{0F44C73C-5422-4F55-9884-B1E37F1591B9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97" creationId="{7C4F0496-FCCD-4D27-A482-2ACCE7532202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00" creationId="{55131A64-0B5B-49E9-AECE-DCDAA0110C1F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01" creationId="{ACC1EE85-F30B-47DD-BB6A-88C027C92BD0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02" creationId="{EF7B2C81-180D-42C6-B7EA-DFD8E0BD2780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03" creationId="{C7D9A17B-B3F0-4CDF-999F-5F332A35A803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04" creationId="{1A46E29A-B490-433D-B25C-36CF3E7B8D89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07" creationId="{D49A0BA6-F616-403B-8070-77F5DD56D3BA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08" creationId="{2499A701-6117-4A36-B4B7-96276B67F20D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0" creationId="{ECC9E9F9-3C6E-4070-9365-F8B6D7C9DFF8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2" creationId="{BBDBDC0D-90B2-4E9A-BD5E-8DC46AC78DF0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3" creationId="{EC552D20-7F05-4E62-83C7-0821F35EF62B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4" creationId="{3C3D43AD-D780-400B-8A56-C1FD0C9996E5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6" creationId="{C15754BD-3C9D-454C-B9F0-04419BA12A2A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8" creationId="{4ECDFEE9-B9FA-48D7-BAAB-FE1804785BBF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19" creationId="{C7F373F4-2B61-4BF1-9DB1-5ACED0FC4A9E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0" creationId="{F21CE59D-2489-46B6-84F8-06D44D80679A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2" creationId="{A3AE544E-D4CC-4FAC-9008-D760C765DE8D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4" creationId="{102535A6-D942-4E13-92BB-C39B0F99D0FC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5" creationId="{2E8C6C9A-D996-4AD0-B784-3FC8451F6249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6" creationId="{F5804836-7E88-43F1-852C-11C302BC3D5F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28" creationId="{C3A18DEE-946A-4C6E-8929-0872F721D9DA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0" creationId="{C7431BCA-4B26-4741-AD19-2448FFADF609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1" creationId="{787A256C-AA95-4459-BD4D-0C7153FFC1E9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32" creationId="{C30BA5B2-290D-4366-A9ED-D2F7C12C3E0A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3" creationId="{5AFB199A-0538-42A4-A90F-6C7311C888D1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5" creationId="{9E2EB670-91A6-4CED-890C-F620598A4B55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36" creationId="{4C3DAA21-78F1-4A1B-BB20-397589573498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8" creationId="{5611A928-B5D6-4AD7-A57A-1120C5153BD4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39" creationId="{CC479A76-4A62-449A-9079-5F82B1FA5473}"/>
          </ac:spMkLst>
        </pc:spChg>
        <pc:spChg chg="mod">
          <ac:chgData name="Mitchell Olson" userId="9e77ac0d-877f-4a19-9891-8965ccea00ac" providerId="ADAL" clId="{1EAD757A-A9B0-451A-A71B-DCC56A2560D6}" dt="2021-03-10T15:02:30.306" v="7" actId="14100"/>
          <ac:spMkLst>
            <pc:docMk/>
            <pc:sldMk cId="2719758549" sldId="768"/>
            <ac:spMk id="140" creationId="{675DA675-33D9-4592-8094-DB1158AF338F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41" creationId="{BEA77848-ABEA-4188-9F67-C73A7743EB97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42" creationId="{184922CA-2271-4106-A62B-AD9AE6405152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43" creationId="{93E50D75-A49D-4C9A-A950-9609B2FC8DCF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46" creationId="{607C4C3F-3273-41B0-A7B8-4F63D2E4DF23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73" creationId="{1F0C9D39-C399-4DB7-9642-5DAFBDAFD2AC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180" creationId="{D02E4822-DF1E-4273-99D7-809D4417A8DA}"/>
          </ac:spMkLst>
        </pc:spChg>
        <pc:spChg chg="mod">
          <ac:chgData name="Mitchell Olson" userId="9e77ac0d-877f-4a19-9891-8965ccea00ac" providerId="ADAL" clId="{1EAD757A-A9B0-451A-A71B-DCC56A2560D6}" dt="2021-03-10T15:17:29.206" v="253" actId="164"/>
          <ac:spMkLst>
            <pc:docMk/>
            <pc:sldMk cId="2719758549" sldId="768"/>
            <ac:spMk id="465" creationId="{B123E35F-EA5C-4E82-8589-883428357748}"/>
          </ac:spMkLst>
        </pc:spChg>
        <pc:grpChg chg="add del mod">
          <ac:chgData name="Mitchell Olson" userId="9e77ac0d-877f-4a19-9891-8965ccea00ac" providerId="ADAL" clId="{1EAD757A-A9B0-451A-A71B-DCC56A2560D6}" dt="2021-03-10T15:03:17.159" v="17" actId="478"/>
          <ac:grpSpMkLst>
            <pc:docMk/>
            <pc:sldMk cId="2719758549" sldId="768"/>
            <ac:grpSpMk id="2" creationId="{D71C4D43-FFCF-48B7-9600-5CD5210D7E16}"/>
          </ac:grpSpMkLst>
        </pc:grpChg>
        <pc:grpChg chg="add mod">
          <ac:chgData name="Mitchell Olson" userId="9e77ac0d-877f-4a19-9891-8965ccea00ac" providerId="ADAL" clId="{1EAD757A-A9B0-451A-A71B-DCC56A2560D6}" dt="2021-03-10T15:17:29.206" v="253" actId="164"/>
          <ac:grpSpMkLst>
            <pc:docMk/>
            <pc:sldMk cId="2719758549" sldId="768"/>
            <ac:grpSpMk id="4" creationId="{F4A36C16-CB39-4A29-85D5-4C16879453E2}"/>
          </ac:grpSpMkLst>
        </pc:grpChg>
        <pc:grpChg chg="mod">
          <ac:chgData name="Mitchell Olson" userId="9e77ac0d-877f-4a19-9891-8965ccea00ac" providerId="ADAL" clId="{1EAD757A-A9B0-451A-A71B-DCC56A2560D6}" dt="2021-03-10T15:17:29.206" v="253" actId="164"/>
          <ac:grpSpMkLst>
            <pc:docMk/>
            <pc:sldMk cId="2719758549" sldId="768"/>
            <ac:grpSpMk id="67" creationId="{1D6558B7-8B30-4089-832C-6D2D957DFECF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96" creationId="{6AACD6F8-FAD8-44F2-BD96-31E5117742C6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99" creationId="{DE71A787-51F8-466A-A2AC-6CB48B769A5D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09" creationId="{98CC83A3-482B-4D72-B061-CC8D5AEF6396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11" creationId="{6D7C4807-DAAD-4267-AE46-D289360267C6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15" creationId="{4778935A-24D2-49D1-898C-C838C0110E25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17" creationId="{346B9A84-4D12-4D7F-B552-293FA2C1A50B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21" creationId="{6DF7C29C-21DF-41C0-ACA9-5844181A22C8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23" creationId="{EAA3E81B-B8B5-4F80-859E-D00498076CF8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27" creationId="{452206A2-573F-4D18-BCED-021B4394CC02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29" creationId="{2A28A68F-D57B-4938-BB80-1A357AA2DD5C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34" creationId="{6F4FFA9F-497F-4C4A-9DE8-BE99330274F4}"/>
          </ac:grpSpMkLst>
        </pc:grpChg>
        <pc:grpChg chg="mod">
          <ac:chgData name="Mitchell Olson" userId="9e77ac0d-877f-4a19-9891-8965ccea00ac" providerId="ADAL" clId="{1EAD757A-A9B0-451A-A71B-DCC56A2560D6}" dt="2021-03-10T15:02:30.306" v="7" actId="14100"/>
          <ac:grpSpMkLst>
            <pc:docMk/>
            <pc:sldMk cId="2719758549" sldId="768"/>
            <ac:grpSpMk id="137" creationId="{6C208DFF-1CC8-4C0A-B671-AC806D762DD8}"/>
          </ac:grpSpMkLst>
        </pc:grpChg>
        <pc:picChg chg="add mod">
          <ac:chgData name="Mitchell Olson" userId="9e77ac0d-877f-4a19-9891-8965ccea00ac" providerId="ADAL" clId="{1EAD757A-A9B0-451A-A71B-DCC56A2560D6}" dt="2021-03-10T15:03:23.495" v="20" actId="1076"/>
          <ac:picMkLst>
            <pc:docMk/>
            <pc:sldMk cId="2719758549" sldId="768"/>
            <ac:picMk id="3" creationId="{A423A0CC-FE89-4C9D-A527-2BEAFC819161}"/>
          </ac:picMkLst>
        </pc:picChg>
        <pc:picChg chg="mod">
          <ac:chgData name="Mitchell Olson" userId="9e77ac0d-877f-4a19-9891-8965ccea00ac" providerId="ADAL" clId="{1EAD757A-A9B0-451A-A71B-DCC56A2560D6}" dt="2021-03-10T15:02:30.306" v="7" actId="14100"/>
          <ac:picMkLst>
            <pc:docMk/>
            <pc:sldMk cId="2719758549" sldId="768"/>
            <ac:picMk id="95" creationId="{2067E4FA-2350-48DD-B9C5-D91197A2304E}"/>
          </ac:picMkLst>
        </pc:picChg>
        <pc:picChg chg="mod">
          <ac:chgData name="Mitchell Olson" userId="9e77ac0d-877f-4a19-9891-8965ccea00ac" providerId="ADAL" clId="{1EAD757A-A9B0-451A-A71B-DCC56A2560D6}" dt="2021-03-10T15:17:29.206" v="253" actId="164"/>
          <ac:picMkLst>
            <pc:docMk/>
            <pc:sldMk cId="2719758549" sldId="768"/>
            <ac:picMk id="511" creationId="{C51168BE-0637-4E36-BFCC-9C0CF68A4EAB}"/>
          </ac:picMkLst>
        </pc:pic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90" creationId="{E7298C7B-C97E-4000-B3C7-CAB58416F9A8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91" creationId="{ABF34173-05DF-4425-B5BA-44B6EFBFD6E6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92" creationId="{C08FEEB6-55E5-44C7-B8C3-AA704586BA35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05" creationId="{FBC35D64-28BA-4857-A252-61802AB96C00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06" creationId="{FA856AFE-D35C-4A82-9771-27286D77DF5A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44" creationId="{3CFB9F8A-541A-49BD-88C2-60947C9BDA02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45" creationId="{C9191E72-EAEA-4D9C-BFA0-1C7C032F41C7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76" creationId="{19E5F8B0-4065-4562-8FC9-1DB0E47EC367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77" creationId="{FFF64919-5CB1-4611-A503-AB1B3F7D9E9A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78" creationId="{8B731A16-4306-4018-909D-22E1B76EAA84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179" creationId="{93D4D94B-DB06-49BD-8FC4-DC29C24CC0D1}"/>
          </ac:cxnSpMkLst>
        </pc:cxnChg>
        <pc:cxnChg chg="mod">
          <ac:chgData name="Mitchell Olson" userId="9e77ac0d-877f-4a19-9891-8965ccea00ac" providerId="ADAL" clId="{1EAD757A-A9B0-451A-A71B-DCC56A2560D6}" dt="2021-03-10T15:17:29.206" v="253" actId="164"/>
          <ac:cxnSpMkLst>
            <pc:docMk/>
            <pc:sldMk cId="2719758549" sldId="768"/>
            <ac:cxnSpMk id="614" creationId="{E2048D67-DE1A-4518-A587-D757D390786F}"/>
          </ac:cxnSpMkLst>
        </pc:cxnChg>
      </pc:sldChg>
      <pc:sldChg chg="add del">
        <pc:chgData name="Mitchell Olson" userId="9e77ac0d-877f-4a19-9891-8965ccea00ac" providerId="ADAL" clId="{1EAD757A-A9B0-451A-A71B-DCC56A2560D6}" dt="2021-03-10T16:01:06.081" v="1055" actId="47"/>
        <pc:sldMkLst>
          <pc:docMk/>
          <pc:sldMk cId="3912198067" sldId="768"/>
        </pc:sldMkLst>
      </pc:sldChg>
      <pc:sldChg chg="del">
        <pc:chgData name="Mitchell Olson" userId="9e77ac0d-877f-4a19-9891-8965ccea00ac" providerId="ADAL" clId="{1EAD757A-A9B0-451A-A71B-DCC56A2560D6}" dt="2021-03-10T15:01:34.367" v="0" actId="47"/>
        <pc:sldMkLst>
          <pc:docMk/>
          <pc:sldMk cId="883969769" sldId="788"/>
        </pc:sldMkLst>
      </pc:sldChg>
      <pc:sldChg chg="del">
        <pc:chgData name="Mitchell Olson" userId="9e77ac0d-877f-4a19-9891-8965ccea00ac" providerId="ADAL" clId="{1EAD757A-A9B0-451A-A71B-DCC56A2560D6}" dt="2021-03-10T16:01:06.081" v="1055" actId="47"/>
        <pc:sldMkLst>
          <pc:docMk/>
          <pc:sldMk cId="1935536356" sldId="795"/>
        </pc:sldMkLst>
      </pc:sldChg>
      <pc:sldChg chg="del">
        <pc:chgData name="Mitchell Olson" userId="9e77ac0d-877f-4a19-9891-8965ccea00ac" providerId="ADAL" clId="{1EAD757A-A9B0-451A-A71B-DCC56A2560D6}" dt="2021-03-10T15:37:54.102" v="347" actId="2696"/>
        <pc:sldMkLst>
          <pc:docMk/>
          <pc:sldMk cId="1627468397" sldId="2621"/>
        </pc:sldMkLst>
      </pc:sldChg>
      <pc:sldChg chg="add del ord">
        <pc:chgData name="Mitchell Olson" userId="9e77ac0d-877f-4a19-9891-8965ccea00ac" providerId="ADAL" clId="{1EAD757A-A9B0-451A-A71B-DCC56A2560D6}" dt="2021-03-10T16:01:06.081" v="1055" actId="47"/>
        <pc:sldMkLst>
          <pc:docMk/>
          <pc:sldMk cId="1909624388" sldId="2621"/>
        </pc:sldMkLst>
      </pc:sldChg>
      <pc:sldChg chg="addSp delSp modSp add del mod">
        <pc:chgData name="Mitchell Olson" userId="9e77ac0d-877f-4a19-9891-8965ccea00ac" providerId="ADAL" clId="{1EAD757A-A9B0-451A-A71B-DCC56A2560D6}" dt="2021-03-10T20:51:47.097" v="2105" actId="478"/>
        <pc:sldMkLst>
          <pc:docMk/>
          <pc:sldMk cId="3630277473" sldId="2625"/>
        </pc:sldMkLst>
        <pc:spChg chg="add del mod">
          <ac:chgData name="Mitchell Olson" userId="9e77ac0d-877f-4a19-9891-8965ccea00ac" providerId="ADAL" clId="{1EAD757A-A9B0-451A-A71B-DCC56A2560D6}" dt="2021-03-10T20:51:47.097" v="2105" actId="478"/>
          <ac:spMkLst>
            <pc:docMk/>
            <pc:sldMk cId="3630277473" sldId="2625"/>
            <ac:spMk id="13" creationId="{B026880D-7DE7-4078-8871-4E9E3F14D149}"/>
          </ac:spMkLst>
        </pc:spChg>
      </pc:sldChg>
      <pc:sldChg chg="addSp modSp add mod">
        <pc:chgData name="Mitchell Olson" userId="9e77ac0d-877f-4a19-9891-8965ccea00ac" providerId="ADAL" clId="{1EAD757A-A9B0-451A-A71B-DCC56A2560D6}" dt="2021-03-10T19:25:29.045" v="2019" actId="20577"/>
        <pc:sldMkLst>
          <pc:docMk/>
          <pc:sldMk cId="1271385492" sldId="2627"/>
        </pc:sldMkLst>
        <pc:spChg chg="add mod">
          <ac:chgData name="Mitchell Olson" userId="9e77ac0d-877f-4a19-9891-8965ccea00ac" providerId="ADAL" clId="{1EAD757A-A9B0-451A-A71B-DCC56A2560D6}" dt="2021-03-10T15:41:51.836" v="430" actId="1076"/>
          <ac:spMkLst>
            <pc:docMk/>
            <pc:sldMk cId="1271385492" sldId="2627"/>
            <ac:spMk id="4" creationId="{2F4837A3-E0F5-4BA3-930F-AEB741DA5A89}"/>
          </ac:spMkLst>
        </pc:spChg>
        <pc:spChg chg="mod">
          <ac:chgData name="Mitchell Olson" userId="9e77ac0d-877f-4a19-9891-8965ccea00ac" providerId="ADAL" clId="{1EAD757A-A9B0-451A-A71B-DCC56A2560D6}" dt="2021-03-10T19:23:04.853" v="1903" actId="20577"/>
          <ac:spMkLst>
            <pc:docMk/>
            <pc:sldMk cId="1271385492" sldId="2627"/>
            <ac:spMk id="5" creationId="{00000000-0000-0000-0000-000000000000}"/>
          </ac:spMkLst>
        </pc:spChg>
        <pc:spChg chg="mod">
          <ac:chgData name="Mitchell Olson" userId="9e77ac0d-877f-4a19-9891-8965ccea00ac" providerId="ADAL" clId="{1EAD757A-A9B0-451A-A71B-DCC56A2560D6}" dt="2021-03-10T19:25:29.045" v="2019" actId="20577"/>
          <ac:spMkLst>
            <pc:docMk/>
            <pc:sldMk cId="1271385492" sldId="2627"/>
            <ac:spMk id="7" creationId="{199D378B-B4C4-4974-A877-8E37FD8FF936}"/>
          </ac:spMkLst>
        </pc:spChg>
        <pc:spChg chg="add mod">
          <ac:chgData name="Mitchell Olson" userId="9e77ac0d-877f-4a19-9891-8965ccea00ac" providerId="ADAL" clId="{1EAD757A-A9B0-451A-A71B-DCC56A2560D6}" dt="2021-03-10T16:25:52.034" v="1769" actId="20577"/>
          <ac:spMkLst>
            <pc:docMk/>
            <pc:sldMk cId="1271385492" sldId="2627"/>
            <ac:spMk id="9" creationId="{693AE368-804A-4E81-B600-D8E07B9C34AC}"/>
          </ac:spMkLst>
        </pc:spChg>
        <pc:picChg chg="add mod modCrop">
          <ac:chgData name="Mitchell Olson" userId="9e77ac0d-877f-4a19-9891-8965ccea00ac" providerId="ADAL" clId="{1EAD757A-A9B0-451A-A71B-DCC56A2560D6}" dt="2021-03-10T15:41:23.063" v="385" actId="1076"/>
          <ac:picMkLst>
            <pc:docMk/>
            <pc:sldMk cId="1271385492" sldId="2627"/>
            <ac:picMk id="3" creationId="{54CE9B08-E0C2-42BD-B754-8260725A164B}"/>
          </ac:picMkLst>
        </pc:picChg>
        <pc:picChg chg="add mod">
          <ac:chgData name="Mitchell Olson" userId="9e77ac0d-877f-4a19-9891-8965ccea00ac" providerId="ADAL" clId="{1EAD757A-A9B0-451A-A71B-DCC56A2560D6}" dt="2021-03-10T15:38:29.166" v="353" actId="1076"/>
          <ac:picMkLst>
            <pc:docMk/>
            <pc:sldMk cId="1271385492" sldId="2627"/>
            <ac:picMk id="6" creationId="{C8BFD04C-A0DA-4665-AD3D-A332D107C26A}"/>
          </ac:picMkLst>
        </pc:picChg>
        <pc:picChg chg="add mod">
          <ac:chgData name="Mitchell Olson" userId="9e77ac0d-877f-4a19-9891-8965ccea00ac" providerId="ADAL" clId="{1EAD757A-A9B0-451A-A71B-DCC56A2560D6}" dt="2021-03-10T15:39:11.151" v="362" actId="1076"/>
          <ac:picMkLst>
            <pc:docMk/>
            <pc:sldMk cId="1271385492" sldId="2627"/>
            <ac:picMk id="8" creationId="{DC11CBA7-A956-4D3F-AED8-EF4C172C95AF}"/>
          </ac:picMkLst>
        </pc:picChg>
      </pc:sldChg>
      <pc:sldChg chg="del">
        <pc:chgData name="Mitchell Olson" userId="9e77ac0d-877f-4a19-9891-8965ccea00ac" providerId="ADAL" clId="{1EAD757A-A9B0-451A-A71B-DCC56A2560D6}" dt="2021-03-10T15:01:50.801" v="2" actId="2696"/>
        <pc:sldMkLst>
          <pc:docMk/>
          <pc:sldMk cId="3325735061" sldId="2627"/>
        </pc:sldMkLst>
      </pc:sldChg>
      <pc:sldChg chg="addSp delSp modSp mod">
        <pc:chgData name="Mitchell Olson" userId="9e77ac0d-877f-4a19-9891-8965ccea00ac" providerId="ADAL" clId="{1EAD757A-A9B0-451A-A71B-DCC56A2560D6}" dt="2021-03-10T19:13:55.117" v="1804"/>
        <pc:sldMkLst>
          <pc:docMk/>
          <pc:sldMk cId="4011396123" sldId="2632"/>
        </pc:sldMkLst>
        <pc:spChg chg="del mod">
          <ac:chgData name="Mitchell Olson" userId="9e77ac0d-877f-4a19-9891-8965ccea00ac" providerId="ADAL" clId="{1EAD757A-A9B0-451A-A71B-DCC56A2560D6}" dt="2021-03-10T19:13:29.586" v="1794" actId="478"/>
          <ac:spMkLst>
            <pc:docMk/>
            <pc:sldMk cId="4011396123" sldId="2632"/>
            <ac:spMk id="2" creationId="{00000000-0000-0000-0000-000000000000}"/>
          </ac:spMkLst>
        </pc:spChg>
        <pc:spChg chg="mod">
          <ac:chgData name="Mitchell Olson" userId="9e77ac0d-877f-4a19-9891-8965ccea00ac" providerId="ADAL" clId="{1EAD757A-A9B0-451A-A71B-DCC56A2560D6}" dt="2021-03-10T19:13:46.589" v="1802" actId="14100"/>
          <ac:spMkLst>
            <pc:docMk/>
            <pc:sldMk cId="4011396123" sldId="2632"/>
            <ac:spMk id="4" creationId="{00000000-0000-0000-0000-000000000000}"/>
          </ac:spMkLst>
        </pc:spChg>
        <pc:spChg chg="add del mod">
          <ac:chgData name="Mitchell Olson" userId="9e77ac0d-877f-4a19-9891-8965ccea00ac" providerId="ADAL" clId="{1EAD757A-A9B0-451A-A71B-DCC56A2560D6}" dt="2021-03-10T19:13:54.854" v="1803" actId="478"/>
          <ac:spMkLst>
            <pc:docMk/>
            <pc:sldMk cId="4011396123" sldId="2632"/>
            <ac:spMk id="5" creationId="{19AB16AE-4611-40F0-80C1-92194EDAA1BD}"/>
          </ac:spMkLst>
        </pc:spChg>
        <pc:spChg chg="del">
          <ac:chgData name="Mitchell Olson" userId="9e77ac0d-877f-4a19-9891-8965ccea00ac" providerId="ADAL" clId="{1EAD757A-A9B0-451A-A71B-DCC56A2560D6}" dt="2021-03-10T15:04:27.529" v="30" actId="478"/>
          <ac:spMkLst>
            <pc:docMk/>
            <pc:sldMk cId="4011396123" sldId="2632"/>
            <ac:spMk id="5" creationId="{5B82F37E-F61B-4790-9AA1-DE6961DC09DE}"/>
          </ac:spMkLst>
        </pc:spChg>
        <pc:spChg chg="add del mod">
          <ac:chgData name="Mitchell Olson" userId="9e77ac0d-877f-4a19-9891-8965ccea00ac" providerId="ADAL" clId="{1EAD757A-A9B0-451A-A71B-DCC56A2560D6}" dt="2021-03-10T19:13:26.943" v="1793" actId="478"/>
          <ac:spMkLst>
            <pc:docMk/>
            <pc:sldMk cId="4011396123" sldId="2632"/>
            <ac:spMk id="7" creationId="{D325F14F-08C3-42A5-95A5-3B033567ADAA}"/>
          </ac:spMkLst>
        </pc:spChg>
        <pc:spChg chg="del">
          <ac:chgData name="Mitchell Olson" userId="9e77ac0d-877f-4a19-9891-8965ccea00ac" providerId="ADAL" clId="{1EAD757A-A9B0-451A-A71B-DCC56A2560D6}" dt="2021-03-10T15:04:29.780" v="31" actId="478"/>
          <ac:spMkLst>
            <pc:docMk/>
            <pc:sldMk cId="4011396123" sldId="2632"/>
            <ac:spMk id="8" creationId="{005DA329-7087-41FF-BA7A-87C33E7F67D5}"/>
          </ac:spMkLst>
        </pc:spChg>
        <pc:spChg chg="add del">
          <ac:chgData name="Mitchell Olson" userId="9e77ac0d-877f-4a19-9891-8965ccea00ac" providerId="ADAL" clId="{1EAD757A-A9B0-451A-A71B-DCC56A2560D6}" dt="2021-03-10T19:13:31.653" v="1795" actId="478"/>
          <ac:spMkLst>
            <pc:docMk/>
            <pc:sldMk cId="4011396123" sldId="2632"/>
            <ac:spMk id="10" creationId="{93440630-BF8B-4975-8D9D-10362464918D}"/>
          </ac:spMkLst>
        </pc:spChg>
        <pc:spChg chg="add del mod">
          <ac:chgData name="Mitchell Olson" userId="9e77ac0d-877f-4a19-9891-8965ccea00ac" providerId="ADAL" clId="{1EAD757A-A9B0-451A-A71B-DCC56A2560D6}" dt="2021-03-10T15:45:06.134" v="557" actId="478"/>
          <ac:spMkLst>
            <pc:docMk/>
            <pc:sldMk cId="4011396123" sldId="2632"/>
            <ac:spMk id="12" creationId="{CA2B2373-490A-4C65-8DE8-B54D960270A9}"/>
          </ac:spMkLst>
        </pc:spChg>
        <pc:picChg chg="add del mod">
          <ac:chgData name="Mitchell Olson" userId="9e77ac0d-877f-4a19-9891-8965ccea00ac" providerId="ADAL" clId="{1EAD757A-A9B0-451A-A71B-DCC56A2560D6}" dt="2021-03-10T19:13:26.943" v="1793" actId="478"/>
          <ac:picMkLst>
            <pc:docMk/>
            <pc:sldMk cId="4011396123" sldId="2632"/>
            <ac:picMk id="6" creationId="{035076F9-C4CE-4FAE-8C03-78C722999785}"/>
          </ac:picMkLst>
        </pc:picChg>
        <pc:picChg chg="del">
          <ac:chgData name="Mitchell Olson" userId="9e77ac0d-877f-4a19-9891-8965ccea00ac" providerId="ADAL" clId="{1EAD757A-A9B0-451A-A71B-DCC56A2560D6}" dt="2021-03-10T15:44:41.485" v="555" actId="478"/>
          <ac:picMkLst>
            <pc:docMk/>
            <pc:sldMk cId="4011396123" sldId="2632"/>
            <ac:picMk id="9" creationId="{9464ADE8-CD0A-4000-AD74-063548A9B83E}"/>
          </ac:picMkLst>
        </pc:picChg>
        <pc:picChg chg="add mod">
          <ac:chgData name="Mitchell Olson" userId="9e77ac0d-877f-4a19-9891-8965ccea00ac" providerId="ADAL" clId="{1EAD757A-A9B0-451A-A71B-DCC56A2560D6}" dt="2021-03-10T19:13:55.117" v="1804"/>
          <ac:picMkLst>
            <pc:docMk/>
            <pc:sldMk cId="4011396123" sldId="2632"/>
            <ac:picMk id="9" creationId="{E70FB6CB-587A-4D12-8895-DC23F55A16F3}"/>
          </ac:picMkLst>
        </pc:picChg>
        <pc:picChg chg="add mod">
          <ac:chgData name="Mitchell Olson" userId="9e77ac0d-877f-4a19-9891-8965ccea00ac" providerId="ADAL" clId="{1EAD757A-A9B0-451A-A71B-DCC56A2560D6}" dt="2021-03-10T19:13:55.117" v="1804"/>
          <ac:picMkLst>
            <pc:docMk/>
            <pc:sldMk cId="4011396123" sldId="2632"/>
            <ac:picMk id="11" creationId="{06241883-871F-49BD-A5BE-6AF3725C02CE}"/>
          </ac:picMkLst>
        </pc:picChg>
        <pc:picChg chg="add del mod">
          <ac:chgData name="Mitchell Olson" userId="9e77ac0d-877f-4a19-9891-8965ccea00ac" providerId="ADAL" clId="{1EAD757A-A9B0-451A-A71B-DCC56A2560D6}" dt="2021-03-10T15:45:06.134" v="557" actId="478"/>
          <ac:picMkLst>
            <pc:docMk/>
            <pc:sldMk cId="4011396123" sldId="2632"/>
            <ac:picMk id="11" creationId="{BCDF0D74-0ACC-4622-BF16-4092031B12F1}"/>
          </ac:picMkLst>
        </pc:picChg>
        <pc:picChg chg="del">
          <ac:chgData name="Mitchell Olson" userId="9e77ac0d-877f-4a19-9891-8965ccea00ac" providerId="ADAL" clId="{1EAD757A-A9B0-451A-A71B-DCC56A2560D6}" dt="2021-03-10T15:44:41.485" v="555" actId="478"/>
          <ac:picMkLst>
            <pc:docMk/>
            <pc:sldMk cId="4011396123" sldId="2632"/>
            <ac:picMk id="1026" creationId="{21511D89-8E6D-4544-B70E-09C50A134021}"/>
          </ac:picMkLst>
        </pc:picChg>
      </pc:sldChg>
      <pc:sldChg chg="del">
        <pc:chgData name="Mitchell Olson" userId="9e77ac0d-877f-4a19-9891-8965ccea00ac" providerId="ADAL" clId="{1EAD757A-A9B0-451A-A71B-DCC56A2560D6}" dt="2021-03-10T16:01:06.081" v="1055" actId="47"/>
        <pc:sldMkLst>
          <pc:docMk/>
          <pc:sldMk cId="728448387" sldId="2633"/>
        </pc:sldMkLst>
      </pc:sldChg>
      <pc:sldChg chg="modSp del mod ord">
        <pc:chgData name="Mitchell Olson" userId="9e77ac0d-877f-4a19-9891-8965ccea00ac" providerId="ADAL" clId="{1EAD757A-A9B0-451A-A71B-DCC56A2560D6}" dt="2021-03-10T16:01:06.081" v="1055" actId="47"/>
        <pc:sldMkLst>
          <pc:docMk/>
          <pc:sldMk cId="1045945811" sldId="2634"/>
        </pc:sldMkLst>
        <pc:spChg chg="mod">
          <ac:chgData name="Mitchell Olson" userId="9e77ac0d-877f-4a19-9891-8965ccea00ac" providerId="ADAL" clId="{1EAD757A-A9B0-451A-A71B-DCC56A2560D6}" dt="2021-03-10T15:50:22.974" v="756" actId="20577"/>
          <ac:spMkLst>
            <pc:docMk/>
            <pc:sldMk cId="1045945811" sldId="2634"/>
            <ac:spMk id="4" creationId="{F9E723B6-B23F-4939-BA38-3460ECA587B6}"/>
          </ac:spMkLst>
        </pc:spChg>
      </pc:sldChg>
      <pc:sldChg chg="del">
        <pc:chgData name="Mitchell Olson" userId="9e77ac0d-877f-4a19-9891-8965ccea00ac" providerId="ADAL" clId="{1EAD757A-A9B0-451A-A71B-DCC56A2560D6}" dt="2021-03-10T15:34:02.465" v="346" actId="47"/>
        <pc:sldMkLst>
          <pc:docMk/>
          <pc:sldMk cId="3638498397" sldId="2635"/>
        </pc:sldMkLst>
      </pc:sldChg>
      <pc:sldChg chg="add del">
        <pc:chgData name="Mitchell Olson" userId="9e77ac0d-877f-4a19-9891-8965ccea00ac" providerId="ADAL" clId="{1EAD757A-A9B0-451A-A71B-DCC56A2560D6}" dt="2021-03-10T16:01:06.081" v="1055" actId="47"/>
        <pc:sldMkLst>
          <pc:docMk/>
          <pc:sldMk cId="3166930312" sldId="2636"/>
        </pc:sldMkLst>
      </pc:sldChg>
      <pc:sldChg chg="addSp delSp modSp add del mod">
        <pc:chgData name="Mitchell Olson" userId="9e77ac0d-877f-4a19-9891-8965ccea00ac" providerId="ADAL" clId="{1EAD757A-A9B0-451A-A71B-DCC56A2560D6}" dt="2021-03-10T19:14:00.364" v="1805" actId="47"/>
        <pc:sldMkLst>
          <pc:docMk/>
          <pc:sldMk cId="1679471264" sldId="2637"/>
        </pc:sldMkLst>
        <pc:spChg chg="add del mod">
          <ac:chgData name="Mitchell Olson" userId="9e77ac0d-877f-4a19-9891-8965ccea00ac" providerId="ADAL" clId="{1EAD757A-A9B0-451A-A71B-DCC56A2560D6}" dt="2021-03-10T15:55:41.126" v="994" actId="478"/>
          <ac:spMkLst>
            <pc:docMk/>
            <pc:sldMk cId="1679471264" sldId="2637"/>
            <ac:spMk id="5" creationId="{34640593-FE9A-4C07-9549-AD6B39BAFBF1}"/>
          </ac:spMkLst>
        </pc:spChg>
        <pc:spChg chg="mod">
          <ac:chgData name="Mitchell Olson" userId="9e77ac0d-877f-4a19-9891-8965ccea00ac" providerId="ADAL" clId="{1EAD757A-A9B0-451A-A71B-DCC56A2560D6}" dt="2021-03-10T15:56:02.265" v="1013" actId="403"/>
          <ac:spMkLst>
            <pc:docMk/>
            <pc:sldMk cId="1679471264" sldId="2637"/>
            <ac:spMk id="81" creationId="{AA19D6C8-7402-40C7-B1DC-14BEDCF2B4D8}"/>
          </ac:spMkLst>
        </pc:spChg>
        <pc:grpChg chg="del">
          <ac:chgData name="Mitchell Olson" userId="9e77ac0d-877f-4a19-9891-8965ccea00ac" providerId="ADAL" clId="{1EAD757A-A9B0-451A-A71B-DCC56A2560D6}" dt="2021-03-10T15:17:41.675" v="255" actId="21"/>
          <ac:grpSpMkLst>
            <pc:docMk/>
            <pc:sldMk cId="1679471264" sldId="2637"/>
            <ac:grpSpMk id="4" creationId="{F4A36C16-CB39-4A29-85D5-4C16879453E2}"/>
          </ac:grpSpMkLst>
        </pc:grpChg>
        <pc:picChg chg="add mod modCrop">
          <ac:chgData name="Mitchell Olson" userId="9e77ac0d-877f-4a19-9891-8965ccea00ac" providerId="ADAL" clId="{1EAD757A-A9B0-451A-A71B-DCC56A2560D6}" dt="2021-03-10T15:48:24.106" v="672" actId="1076"/>
          <ac:picMkLst>
            <pc:docMk/>
            <pc:sldMk cId="1679471264" sldId="2637"/>
            <ac:picMk id="2" creationId="{3E2EF164-E88B-4F84-9056-062E6F877C5A}"/>
          </ac:picMkLst>
        </pc:picChg>
        <pc:picChg chg="mod">
          <ac:chgData name="Mitchell Olson" userId="9e77ac0d-877f-4a19-9891-8965ccea00ac" providerId="ADAL" clId="{1EAD757A-A9B0-451A-A71B-DCC56A2560D6}" dt="2021-03-10T16:01:21.302" v="1061" actId="1076"/>
          <ac:picMkLst>
            <pc:docMk/>
            <pc:sldMk cId="1679471264" sldId="2637"/>
            <ac:picMk id="3" creationId="{A423A0CC-FE89-4C9D-A527-2BEAFC819161}"/>
          </ac:picMkLst>
        </pc:picChg>
        <pc:picChg chg="add del mod">
          <ac:chgData name="Mitchell Olson" userId="9e77ac0d-877f-4a19-9891-8965ccea00ac" providerId="ADAL" clId="{1EAD757A-A9B0-451A-A71B-DCC56A2560D6}" dt="2021-03-10T16:01:12.700" v="1056" actId="478"/>
          <ac:picMkLst>
            <pc:docMk/>
            <pc:sldMk cId="1679471264" sldId="2637"/>
            <ac:picMk id="1026" creationId="{9989E687-4239-49F9-9170-D1F92AF8DDCB}"/>
          </ac:picMkLst>
        </pc:picChg>
        <pc:cxnChg chg="mod">
          <ac:chgData name="Mitchell Olson" userId="9e77ac0d-877f-4a19-9891-8965ccea00ac" providerId="ADAL" clId="{1EAD757A-A9B0-451A-A71B-DCC56A2560D6}" dt="2021-03-10T15:17:41.675" v="255" actId="21"/>
          <ac:cxnSpMkLst>
            <pc:docMk/>
            <pc:sldMk cId="1679471264" sldId="2637"/>
            <ac:cxnSpMk id="145" creationId="{C9191E72-EAEA-4D9C-BFA0-1C7C032F41C7}"/>
          </ac:cxnSpMkLst>
        </pc:cxnChg>
      </pc:sldChg>
      <pc:sldChg chg="addSp delSp modSp add mod ord">
        <pc:chgData name="Mitchell Olson" userId="9e77ac0d-877f-4a19-9891-8965ccea00ac" providerId="ADAL" clId="{1EAD757A-A9B0-451A-A71B-DCC56A2560D6}" dt="2021-03-10T15:59:47.707" v="1053" actId="1076"/>
        <pc:sldMkLst>
          <pc:docMk/>
          <pc:sldMk cId="2121164024" sldId="2638"/>
        </pc:sldMkLst>
        <pc:spChg chg="mod">
          <ac:chgData name="Mitchell Olson" userId="9e77ac0d-877f-4a19-9891-8965ccea00ac" providerId="ADAL" clId="{1EAD757A-A9B0-451A-A71B-DCC56A2560D6}" dt="2021-03-10T15:54:49.783" v="987" actId="14100"/>
          <ac:spMkLst>
            <pc:docMk/>
            <pc:sldMk cId="2121164024" sldId="2638"/>
            <ac:spMk id="2" creationId="{00000000-0000-0000-0000-000000000000}"/>
          </ac:spMkLst>
        </pc:spChg>
        <pc:spChg chg="mod">
          <ac:chgData name="Mitchell Olson" userId="9e77ac0d-877f-4a19-9891-8965ccea00ac" providerId="ADAL" clId="{1EAD757A-A9B0-451A-A71B-DCC56A2560D6}" dt="2021-03-10T15:50:33.688" v="769" actId="404"/>
          <ac:spMkLst>
            <pc:docMk/>
            <pc:sldMk cId="2121164024" sldId="2638"/>
            <ac:spMk id="4" creationId="{00000000-0000-0000-0000-000000000000}"/>
          </ac:spMkLst>
        </pc:spChg>
        <pc:spChg chg="del">
          <ac:chgData name="Mitchell Olson" userId="9e77ac0d-877f-4a19-9891-8965ccea00ac" providerId="ADAL" clId="{1EAD757A-A9B0-451A-A71B-DCC56A2560D6}" dt="2021-03-10T15:53:29.234" v="974" actId="478"/>
          <ac:spMkLst>
            <pc:docMk/>
            <pc:sldMk cId="2121164024" sldId="2638"/>
            <ac:spMk id="7" creationId="{D325F14F-08C3-42A5-95A5-3B033567ADAA}"/>
          </ac:spMkLst>
        </pc:spChg>
        <pc:spChg chg="del">
          <ac:chgData name="Mitchell Olson" userId="9e77ac0d-877f-4a19-9891-8965ccea00ac" providerId="ADAL" clId="{1EAD757A-A9B0-451A-A71B-DCC56A2560D6}" dt="2021-03-10T15:54:53.547" v="988" actId="478"/>
          <ac:spMkLst>
            <pc:docMk/>
            <pc:sldMk cId="2121164024" sldId="2638"/>
            <ac:spMk id="10" creationId="{93440630-BF8B-4975-8D9D-10362464918D}"/>
          </ac:spMkLst>
        </pc:spChg>
        <pc:picChg chg="add del mod">
          <ac:chgData name="Mitchell Olson" userId="9e77ac0d-877f-4a19-9891-8965ccea00ac" providerId="ADAL" clId="{1EAD757A-A9B0-451A-A71B-DCC56A2560D6}" dt="2021-03-10T15:54:42.163" v="984" actId="478"/>
          <ac:picMkLst>
            <pc:docMk/>
            <pc:sldMk cId="2121164024" sldId="2638"/>
            <ac:picMk id="5" creationId="{F4029E2F-E278-41BA-AAE5-848EA5EE04A5}"/>
          </ac:picMkLst>
        </pc:picChg>
        <pc:picChg chg="del">
          <ac:chgData name="Mitchell Olson" userId="9e77ac0d-877f-4a19-9891-8965ccea00ac" providerId="ADAL" clId="{1EAD757A-A9B0-451A-A71B-DCC56A2560D6}" dt="2021-03-10T15:53:29.234" v="974" actId="478"/>
          <ac:picMkLst>
            <pc:docMk/>
            <pc:sldMk cId="2121164024" sldId="2638"/>
            <ac:picMk id="6" creationId="{035076F9-C4CE-4FAE-8C03-78C722999785}"/>
          </ac:picMkLst>
        </pc:picChg>
        <pc:picChg chg="add del mod">
          <ac:chgData name="Mitchell Olson" userId="9e77ac0d-877f-4a19-9891-8965ccea00ac" providerId="ADAL" clId="{1EAD757A-A9B0-451A-A71B-DCC56A2560D6}" dt="2021-03-10T15:57:58.157" v="1025" actId="478"/>
          <ac:picMkLst>
            <pc:docMk/>
            <pc:sldMk cId="2121164024" sldId="2638"/>
            <ac:picMk id="9" creationId="{B3326CA3-CC96-429A-8311-D60093B59B67}"/>
          </ac:picMkLst>
        </pc:picChg>
        <pc:picChg chg="add mod">
          <ac:chgData name="Mitchell Olson" userId="9e77ac0d-877f-4a19-9891-8965ccea00ac" providerId="ADAL" clId="{1EAD757A-A9B0-451A-A71B-DCC56A2560D6}" dt="2021-03-10T15:59:47.707" v="1053" actId="1076"/>
          <ac:picMkLst>
            <pc:docMk/>
            <pc:sldMk cId="2121164024" sldId="2638"/>
            <ac:picMk id="11" creationId="{3E9BA259-9082-4527-8AA2-449C815372AE}"/>
          </ac:picMkLst>
        </pc:picChg>
        <pc:picChg chg="add del mod">
          <ac:chgData name="Mitchell Olson" userId="9e77ac0d-877f-4a19-9891-8965ccea00ac" providerId="ADAL" clId="{1EAD757A-A9B0-451A-A71B-DCC56A2560D6}" dt="2021-03-10T15:59:09.852" v="1038" actId="478"/>
          <ac:picMkLst>
            <pc:docMk/>
            <pc:sldMk cId="2121164024" sldId="2638"/>
            <ac:picMk id="12" creationId="{E98DAE21-B2E5-4831-A51F-582C935693E3}"/>
          </ac:picMkLst>
        </pc:picChg>
        <pc:picChg chg="add del mod">
          <ac:chgData name="Mitchell Olson" userId="9e77ac0d-877f-4a19-9891-8965ccea00ac" providerId="ADAL" clId="{1EAD757A-A9B0-451A-A71B-DCC56A2560D6}" dt="2021-03-10T15:58:58.738" v="1035"/>
          <ac:picMkLst>
            <pc:docMk/>
            <pc:sldMk cId="2121164024" sldId="2638"/>
            <ac:picMk id="14" creationId="{B38CD4FA-D3B5-48F2-9970-8BD6FAEDFFDB}"/>
          </ac:picMkLst>
        </pc:picChg>
        <pc:picChg chg="add mod">
          <ac:chgData name="Mitchell Olson" userId="9e77ac0d-877f-4a19-9891-8965ccea00ac" providerId="ADAL" clId="{1EAD757A-A9B0-451A-A71B-DCC56A2560D6}" dt="2021-03-10T15:59:46.038" v="1052" actId="1076"/>
          <ac:picMkLst>
            <pc:docMk/>
            <pc:sldMk cId="2121164024" sldId="2638"/>
            <ac:picMk id="15" creationId="{EAB03BB4-4AFA-4CEB-B14E-944C7E25827E}"/>
          </ac:picMkLst>
        </pc:picChg>
      </pc:sldChg>
      <pc:sldChg chg="modSp add mod">
        <pc:chgData name="Mitchell Olson" userId="9e77ac0d-877f-4a19-9891-8965ccea00ac" providerId="ADAL" clId="{1EAD757A-A9B0-451A-A71B-DCC56A2560D6}" dt="2021-03-10T19:15:55.878" v="1893" actId="20577"/>
        <pc:sldMkLst>
          <pc:docMk/>
          <pc:sldMk cId="760761932" sldId="2639"/>
        </pc:sldMkLst>
        <pc:spChg chg="mod">
          <ac:chgData name="Mitchell Olson" userId="9e77ac0d-877f-4a19-9891-8965ccea00ac" providerId="ADAL" clId="{1EAD757A-A9B0-451A-A71B-DCC56A2560D6}" dt="2021-03-10T19:15:55.878" v="1893" actId="20577"/>
          <ac:spMkLst>
            <pc:docMk/>
            <pc:sldMk cId="760761932" sldId="2639"/>
            <ac:spMk id="2" creationId="{00000000-0000-0000-0000-000000000000}"/>
          </ac:spMkLst>
        </pc:spChg>
      </pc:sldChg>
      <pc:sldMasterChg chg="delSldLayout">
        <pc:chgData name="Mitchell Olson" userId="9e77ac0d-877f-4a19-9891-8965ccea00ac" providerId="ADAL" clId="{1EAD757A-A9B0-451A-A71B-DCC56A2560D6}" dt="2021-03-10T16:01:06.081" v="1055" actId="47"/>
        <pc:sldMasterMkLst>
          <pc:docMk/>
          <pc:sldMasterMk cId="1373060955" sldId="2147483648"/>
        </pc:sldMasterMkLst>
        <pc:sldLayoutChg chg="del">
          <pc:chgData name="Mitchell Olson" userId="9e77ac0d-877f-4a19-9891-8965ccea00ac" providerId="ADAL" clId="{1EAD757A-A9B0-451A-A71B-DCC56A2560D6}" dt="2021-03-10T16:01:06.081" v="1055" actId="47"/>
          <pc:sldLayoutMkLst>
            <pc:docMk/>
            <pc:sldMasterMk cId="1373060955" sldId="2147483648"/>
            <pc:sldLayoutMk cId="1315694296" sldId="2147483710"/>
          </pc:sldLayoutMkLst>
        </pc:sldLayoutChg>
      </pc:sldMasterChg>
    </pc:docChg>
  </pc:docChgLst>
  <pc:docChgLst>
    <pc:chgData name="Brad Pekas" userId="6cb74fc2-9de6-4468-8255-cfe76c34c19a" providerId="ADAL" clId="{D912A4EA-A474-4AC0-89EC-6F0166D9FFC6}"/>
    <pc:docChg chg="modSld">
      <pc:chgData name="Brad Pekas" userId="6cb74fc2-9de6-4468-8255-cfe76c34c19a" providerId="ADAL" clId="{D912A4EA-A474-4AC0-89EC-6F0166D9FFC6}" dt="2021-03-10T18:03:40.154" v="0" actId="2"/>
      <pc:docMkLst>
        <pc:docMk/>
      </pc:docMkLst>
      <pc:sldChg chg="modSp mod">
        <pc:chgData name="Brad Pekas" userId="6cb74fc2-9de6-4468-8255-cfe76c34c19a" providerId="ADAL" clId="{D912A4EA-A474-4AC0-89EC-6F0166D9FFC6}" dt="2021-03-10T18:03:40.154" v="0" actId="2"/>
        <pc:sldMkLst>
          <pc:docMk/>
          <pc:sldMk cId="1210077678" sldId="565"/>
        </pc:sldMkLst>
        <pc:spChg chg="mod">
          <ac:chgData name="Brad Pekas" userId="6cb74fc2-9de6-4468-8255-cfe76c34c19a" providerId="ADAL" clId="{D912A4EA-A474-4AC0-89EC-6F0166D9FFC6}" dt="2021-03-10T18:03:40.154" v="0" actId="2"/>
          <ac:spMkLst>
            <pc:docMk/>
            <pc:sldMk cId="1210077678" sldId="565"/>
            <ac:spMk id="8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DC24EA-8346-4C8B-943C-AD383301A03D}" type="datetimeFigureOut">
              <a:rPr lang="id-ID" smtClean="0"/>
              <a:t>10/03/2021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CE71F5-2935-4BFA-B369-9FA3FAF55664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950297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8D06E5-932C-4F36-8614-8789767FBCD2}" type="datetimeFigureOut">
              <a:rPr lang="id-ID" smtClean="0"/>
              <a:t>10/03/2021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38DD1-33AA-4996-977A-42B26A155BBE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305931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1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811461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311766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37677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53783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31774">
              <a:defRPr/>
            </a:pPr>
            <a:fld id="{55C38DD1-33AA-4996-977A-42B26A155BBE}" type="slidenum">
              <a:rPr lang="id-ID">
                <a:solidFill>
                  <a:prstClr val="black"/>
                </a:solidFill>
                <a:latin typeface="Calibri"/>
              </a:rPr>
              <a:pPr defTabSz="931774">
                <a:defRPr/>
              </a:pPr>
              <a:t>6</a:t>
            </a:fld>
            <a:endParaRPr lang="id-ID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145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11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48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-2" y="0"/>
            <a:ext cx="12187314" cy="40005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1972415" y="883415"/>
            <a:ext cx="8128010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2000280" y="130881"/>
            <a:ext cx="8072271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265098" y="1704098"/>
            <a:ext cx="3633145" cy="22884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9" name="Oval 38"/>
          <p:cNvSpPr/>
          <p:nvPr userDrawn="1"/>
        </p:nvSpPr>
        <p:spPr>
          <a:xfrm>
            <a:off x="762012" y="4526402"/>
            <a:ext cx="461913" cy="46191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0" name="Oval 39"/>
          <p:cNvSpPr/>
          <p:nvPr userDrawn="1"/>
        </p:nvSpPr>
        <p:spPr>
          <a:xfrm>
            <a:off x="4440859" y="4483253"/>
            <a:ext cx="461913" cy="461913"/>
          </a:xfrm>
          <a:prstGeom prst="ellipse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1" name="Oval 40"/>
          <p:cNvSpPr/>
          <p:nvPr userDrawn="1"/>
        </p:nvSpPr>
        <p:spPr>
          <a:xfrm>
            <a:off x="8065615" y="4510181"/>
            <a:ext cx="461913" cy="461913"/>
          </a:xfrm>
          <a:prstGeom prst="ellipse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1330992" y="4898628"/>
            <a:ext cx="2925864" cy="303001"/>
          </a:xfrm>
        </p:spPr>
        <p:txBody>
          <a:bodyPr>
            <a:noAutofit/>
          </a:bodyPr>
          <a:lstStyle>
            <a:lvl1pPr marL="176213" indent="-17621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1330992" y="4526402"/>
            <a:ext cx="2932536" cy="230957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4997773" y="4855478"/>
            <a:ext cx="2925864" cy="303001"/>
          </a:xfrm>
        </p:spPr>
        <p:txBody>
          <a:bodyPr>
            <a:noAutofit/>
          </a:bodyPr>
          <a:lstStyle>
            <a:lvl1pPr marL="176213" indent="-17621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997773" y="4483252"/>
            <a:ext cx="2932536" cy="230957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8627669" y="4882407"/>
            <a:ext cx="2925864" cy="303001"/>
          </a:xfrm>
        </p:spPr>
        <p:txBody>
          <a:bodyPr>
            <a:noAutofit/>
          </a:bodyPr>
          <a:lstStyle>
            <a:lvl1pPr marL="176213" indent="-176213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1"/>
          <p:cNvSpPr>
            <a:spLocks noGrp="1"/>
          </p:cNvSpPr>
          <p:nvPr>
            <p:ph type="body" sz="quarter" idx="25"/>
          </p:nvPr>
        </p:nvSpPr>
        <p:spPr>
          <a:xfrm>
            <a:off x="8627669" y="4510181"/>
            <a:ext cx="2932536" cy="230957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50295C1-0E88-49ED-BB78-3EE1D2835CAC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2E3CC3C-1BDD-49E1-A51F-557E3CEEBF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E9F0FC-9D1A-42CD-8F7B-5D75021F235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1" name="Slide Number Placeholder 1">
            <a:extLst>
              <a:ext uri="{FF2B5EF4-FFF2-40B4-BE49-F238E27FC236}">
                <a16:creationId xmlns:a16="http://schemas.microsoft.com/office/drawing/2014/main" id="{CBE1930C-67D3-47FB-B62F-0CD1D86D1D5B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1617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2031999" y="3176588"/>
            <a:ext cx="8128010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2000" kern="1200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10"/>
          </p:nvPr>
        </p:nvSpPr>
        <p:spPr>
          <a:xfrm>
            <a:off x="2059864" y="2424054"/>
            <a:ext cx="8072271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/>
          <p:cNvSpPr/>
          <p:nvPr userDrawn="1"/>
        </p:nvSpPr>
        <p:spPr>
          <a:xfrm rot="16200000">
            <a:off x="5719762" y="385760"/>
            <a:ext cx="752475" cy="12192003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7" name="Rectangle 16"/>
          <p:cNvSpPr/>
          <p:nvPr userDrawn="1"/>
        </p:nvSpPr>
        <p:spPr>
          <a:xfrm rot="16200000">
            <a:off x="6028843" y="704550"/>
            <a:ext cx="134331" cy="1219200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5BFB6B8D-F609-4CAE-9D04-918A61AB669B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251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Trihyd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8116673" y="1993246"/>
            <a:ext cx="4059266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1993246"/>
            <a:ext cx="4058337" cy="2635316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Rectangle 23"/>
          <p:cNvSpPr/>
          <p:nvPr userDrawn="1"/>
        </p:nvSpPr>
        <p:spPr>
          <a:xfrm>
            <a:off x="4058337" y="1993246"/>
            <a:ext cx="4058336" cy="2635316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1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0" y="4628562"/>
            <a:ext cx="12192000" cy="141401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34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4371500" y="2649587"/>
            <a:ext cx="3488195" cy="408687"/>
          </a:xfrm>
        </p:spPr>
        <p:txBody>
          <a:bodyPr>
            <a:noAutofit/>
          </a:bodyPr>
          <a:lstStyle>
            <a:lvl1pPr marL="285750" indent="-285750" algn="l"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1"/>
          <p:cNvSpPr>
            <a:spLocks noGrp="1"/>
          </p:cNvSpPr>
          <p:nvPr>
            <p:ph type="body" sz="quarter" idx="13"/>
          </p:nvPr>
        </p:nvSpPr>
        <p:spPr>
          <a:xfrm>
            <a:off x="4361976" y="2241738"/>
            <a:ext cx="3496149" cy="482412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Isosceles Triangle 29"/>
          <p:cNvSpPr/>
          <p:nvPr userDrawn="1"/>
        </p:nvSpPr>
        <p:spPr>
          <a:xfrm rot="16200000">
            <a:off x="3481087" y="3049151"/>
            <a:ext cx="695929" cy="458572"/>
          </a:xfrm>
          <a:prstGeom prst="triangle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31" name="Isosceles Triangle 30"/>
          <p:cNvSpPr/>
          <p:nvPr userDrawn="1"/>
        </p:nvSpPr>
        <p:spPr>
          <a:xfrm rot="5400000" flipH="1">
            <a:off x="7976705" y="3049152"/>
            <a:ext cx="695929" cy="458572"/>
          </a:xfrm>
          <a:prstGeom prst="triangle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36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1892851" y="5127684"/>
            <a:ext cx="8606223" cy="103074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2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A9B4D9E-BE21-46B5-AFF8-1D3DC69975FB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9EB9DE5-8777-4D72-82C8-6B549D40D6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E621FF-38F5-4EBA-92C6-35F1AE025FF9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D5524567-CBD8-41D9-BAD2-97705C699DE4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949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>
            <a:off x="1018985" y="2224735"/>
            <a:ext cx="923827" cy="923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1" name="Oval 10"/>
          <p:cNvSpPr/>
          <p:nvPr userDrawn="1"/>
        </p:nvSpPr>
        <p:spPr>
          <a:xfrm>
            <a:off x="1018985" y="3532372"/>
            <a:ext cx="923827" cy="92382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4" name="Oval 13"/>
          <p:cNvSpPr/>
          <p:nvPr userDrawn="1"/>
        </p:nvSpPr>
        <p:spPr>
          <a:xfrm>
            <a:off x="1018985" y="4838713"/>
            <a:ext cx="923827" cy="923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62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2025054" y="2555633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2025054" y="2229258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2025054" y="3878347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2025054" y="3551972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2025054" y="5199663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Text Placeholder 41"/>
          <p:cNvSpPr>
            <a:spLocks noGrp="1"/>
          </p:cNvSpPr>
          <p:nvPr>
            <p:ph type="body" sz="quarter" idx="25"/>
          </p:nvPr>
        </p:nvSpPr>
        <p:spPr>
          <a:xfrm>
            <a:off x="2025054" y="4873288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Oval 67"/>
          <p:cNvSpPr/>
          <p:nvPr userDrawn="1"/>
        </p:nvSpPr>
        <p:spPr>
          <a:xfrm>
            <a:off x="6532629" y="2211095"/>
            <a:ext cx="923827" cy="923827"/>
          </a:xfrm>
          <a:prstGeom prst="ellipse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69" name="Oval 68"/>
          <p:cNvSpPr/>
          <p:nvPr userDrawn="1"/>
        </p:nvSpPr>
        <p:spPr>
          <a:xfrm>
            <a:off x="6532629" y="3518732"/>
            <a:ext cx="923827" cy="92382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70" name="Oval 69"/>
          <p:cNvSpPr/>
          <p:nvPr userDrawn="1"/>
        </p:nvSpPr>
        <p:spPr>
          <a:xfrm>
            <a:off x="6532629" y="4825073"/>
            <a:ext cx="923827" cy="923827"/>
          </a:xfrm>
          <a:prstGeom prst="ellipse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71" name="Text Placeholder 43"/>
          <p:cNvSpPr>
            <a:spLocks noGrp="1"/>
          </p:cNvSpPr>
          <p:nvPr>
            <p:ph type="body" sz="quarter" idx="26"/>
          </p:nvPr>
        </p:nvSpPr>
        <p:spPr>
          <a:xfrm>
            <a:off x="7538698" y="2533284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2" name="Text Placeholder 41"/>
          <p:cNvSpPr>
            <a:spLocks noGrp="1"/>
          </p:cNvSpPr>
          <p:nvPr>
            <p:ph type="body" sz="quarter" idx="27"/>
          </p:nvPr>
        </p:nvSpPr>
        <p:spPr>
          <a:xfrm>
            <a:off x="7538698" y="2215618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43"/>
          <p:cNvSpPr>
            <a:spLocks noGrp="1"/>
          </p:cNvSpPr>
          <p:nvPr>
            <p:ph type="body" sz="quarter" idx="28"/>
          </p:nvPr>
        </p:nvSpPr>
        <p:spPr>
          <a:xfrm>
            <a:off x="7538698" y="3855998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41"/>
          <p:cNvSpPr>
            <a:spLocks noGrp="1"/>
          </p:cNvSpPr>
          <p:nvPr>
            <p:ph type="body" sz="quarter" idx="29"/>
          </p:nvPr>
        </p:nvSpPr>
        <p:spPr>
          <a:xfrm>
            <a:off x="7538698" y="3538332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43"/>
          <p:cNvSpPr>
            <a:spLocks noGrp="1"/>
          </p:cNvSpPr>
          <p:nvPr>
            <p:ph type="body" sz="quarter" idx="30"/>
          </p:nvPr>
        </p:nvSpPr>
        <p:spPr>
          <a:xfrm>
            <a:off x="7538698" y="5177314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41"/>
          <p:cNvSpPr>
            <a:spLocks noGrp="1"/>
          </p:cNvSpPr>
          <p:nvPr>
            <p:ph type="body" sz="quarter" idx="31"/>
          </p:nvPr>
        </p:nvSpPr>
        <p:spPr>
          <a:xfrm>
            <a:off x="7538698" y="4859648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7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Picture Placeholder 38"/>
          <p:cNvSpPr>
            <a:spLocks noGrp="1"/>
          </p:cNvSpPr>
          <p:nvPr>
            <p:ph type="pic" sz="quarter" idx="11"/>
          </p:nvPr>
        </p:nvSpPr>
        <p:spPr>
          <a:xfrm>
            <a:off x="1218960" y="2404720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8" name="Picture Placeholder 38"/>
          <p:cNvSpPr>
            <a:spLocks noGrp="1"/>
          </p:cNvSpPr>
          <p:nvPr>
            <p:ph type="pic" sz="quarter" idx="32"/>
          </p:nvPr>
        </p:nvSpPr>
        <p:spPr>
          <a:xfrm>
            <a:off x="1218960" y="3712357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9" name="Picture Placeholder 38"/>
          <p:cNvSpPr>
            <a:spLocks noGrp="1"/>
          </p:cNvSpPr>
          <p:nvPr>
            <p:ph type="pic" sz="quarter" idx="33"/>
          </p:nvPr>
        </p:nvSpPr>
        <p:spPr>
          <a:xfrm>
            <a:off x="1218960" y="5018698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0" name="Picture Placeholder 38"/>
          <p:cNvSpPr>
            <a:spLocks noGrp="1"/>
          </p:cNvSpPr>
          <p:nvPr>
            <p:ph type="pic" sz="quarter" idx="34"/>
          </p:nvPr>
        </p:nvSpPr>
        <p:spPr>
          <a:xfrm>
            <a:off x="6732604" y="2404720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1" name="Picture Placeholder 38"/>
          <p:cNvSpPr>
            <a:spLocks noGrp="1"/>
          </p:cNvSpPr>
          <p:nvPr>
            <p:ph type="pic" sz="quarter" idx="35"/>
          </p:nvPr>
        </p:nvSpPr>
        <p:spPr>
          <a:xfrm>
            <a:off x="6732604" y="3725997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2" name="Picture Placeholder 38"/>
          <p:cNvSpPr>
            <a:spLocks noGrp="1"/>
          </p:cNvSpPr>
          <p:nvPr>
            <p:ph type="pic" sz="quarter" idx="36"/>
          </p:nvPr>
        </p:nvSpPr>
        <p:spPr>
          <a:xfrm>
            <a:off x="6732604" y="5018698"/>
            <a:ext cx="523875" cy="536575"/>
          </a:xfrm>
        </p:spPr>
        <p:txBody>
          <a:bodyPr>
            <a:normAutofit/>
          </a:bodyPr>
          <a:lstStyle>
            <a:lvl1pPr marL="0" indent="0">
              <a:buNone/>
              <a:defRPr sz="800">
                <a:latin typeface="Franklin Gothic Book" panose="020B05030201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9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704ED0F-CCCA-4C28-966A-34C0B5A33213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156A8D5-EE05-4AE2-AC81-6C93B327BE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1C82F160-4264-4BC4-AD17-97316763CB72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046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eric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972013" y="2423104"/>
            <a:ext cx="10086511" cy="404812"/>
          </a:xfrm>
        </p:spPr>
        <p:txBody>
          <a:bodyPr>
            <a:noAutofit/>
          </a:bodyPr>
          <a:lstStyle>
            <a:lvl1pPr marL="342900" indent="-342900" algn="l">
              <a:spcAft>
                <a:spcPts val="1200"/>
              </a:spcAft>
              <a:buClr>
                <a:srgbClr val="8A1F03"/>
              </a:buClr>
              <a:buSzPct val="150000"/>
              <a:buFont typeface="+mj-lt"/>
              <a:buAutoNum type="arabicPeriod"/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CCE73D1-34E4-4B19-B132-41319AC4B4C2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46188BC-3662-40DB-BA7B-CC2F2AC98D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7C7EDAF-0B53-4068-9369-B3691F16AD8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1C1116E9-FA99-4D27-8B1D-9359576C4234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95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6"/>
          <p:cNvSpPr>
            <a:spLocks noGrp="1"/>
          </p:cNvSpPr>
          <p:nvPr>
            <p:ph type="body" sz="quarter" idx="16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27"/>
          <p:cNvSpPr>
            <a:spLocks noGrp="1"/>
          </p:cNvSpPr>
          <p:nvPr>
            <p:ph type="body" sz="quarter" idx="17"/>
          </p:nvPr>
        </p:nvSpPr>
        <p:spPr>
          <a:xfrm>
            <a:off x="625643" y="2399481"/>
            <a:ext cx="5236395" cy="3891189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914400" indent="-452438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376363" indent="-46196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6262596" y="2397134"/>
            <a:ext cx="5266387" cy="3891189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914400" indent="-452438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376363" indent="-46196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834956-D162-4022-B10C-3C8029FFEA5E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B69B67-38E5-44BA-B249-174A7DA6A6A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EC40BAC-044A-4FEB-A838-2A773777B138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2C33053A-3210-4A05-96DA-8DA22CAEC081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390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409964" y="4227922"/>
            <a:ext cx="2213011" cy="25348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409964" y="4708171"/>
            <a:ext cx="2213011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96539" y="2117689"/>
            <a:ext cx="1874520" cy="187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854043" y="2143425"/>
            <a:ext cx="1874520" cy="187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69051" y="2117689"/>
            <a:ext cx="1874520" cy="187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596906" y="2117689"/>
            <a:ext cx="1874520" cy="187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5111547" y="2117689"/>
            <a:ext cx="1874520" cy="187452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55" name="Text Placeholder 41"/>
          <p:cNvSpPr>
            <a:spLocks noGrp="1"/>
          </p:cNvSpPr>
          <p:nvPr>
            <p:ph type="body" sz="quarter" idx="24"/>
          </p:nvPr>
        </p:nvSpPr>
        <p:spPr>
          <a:xfrm>
            <a:off x="2646768" y="4227922"/>
            <a:ext cx="2213011" cy="25348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2646768" y="4708171"/>
            <a:ext cx="2213011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41"/>
          <p:cNvSpPr>
            <a:spLocks noGrp="1"/>
          </p:cNvSpPr>
          <p:nvPr>
            <p:ph type="body" sz="quarter" idx="26"/>
          </p:nvPr>
        </p:nvSpPr>
        <p:spPr>
          <a:xfrm>
            <a:off x="4900251" y="4227922"/>
            <a:ext cx="2213011" cy="25348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8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4900251" y="4708171"/>
            <a:ext cx="2213011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41"/>
          <p:cNvSpPr>
            <a:spLocks noGrp="1"/>
          </p:cNvSpPr>
          <p:nvPr>
            <p:ph type="body" sz="quarter" idx="28"/>
          </p:nvPr>
        </p:nvSpPr>
        <p:spPr>
          <a:xfrm>
            <a:off x="7159915" y="4227922"/>
            <a:ext cx="2213011" cy="25348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43"/>
          <p:cNvSpPr>
            <a:spLocks noGrp="1"/>
          </p:cNvSpPr>
          <p:nvPr>
            <p:ph type="body" sz="quarter" idx="29"/>
          </p:nvPr>
        </p:nvSpPr>
        <p:spPr>
          <a:xfrm>
            <a:off x="7159915" y="4708171"/>
            <a:ext cx="2213011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41"/>
          <p:cNvSpPr>
            <a:spLocks noGrp="1"/>
          </p:cNvSpPr>
          <p:nvPr>
            <p:ph type="body" sz="quarter" idx="30"/>
          </p:nvPr>
        </p:nvSpPr>
        <p:spPr>
          <a:xfrm>
            <a:off x="9445879" y="4227922"/>
            <a:ext cx="2213011" cy="253485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43"/>
          <p:cNvSpPr>
            <a:spLocks noGrp="1"/>
          </p:cNvSpPr>
          <p:nvPr>
            <p:ph type="body" sz="quarter" idx="31"/>
          </p:nvPr>
        </p:nvSpPr>
        <p:spPr>
          <a:xfrm>
            <a:off x="9445879" y="4708171"/>
            <a:ext cx="2213011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6"/>
          <p:cNvSpPr>
            <a:spLocks noGrp="1"/>
          </p:cNvSpPr>
          <p:nvPr>
            <p:ph type="body" sz="quarter" idx="33"/>
          </p:nvPr>
        </p:nvSpPr>
        <p:spPr>
          <a:xfrm>
            <a:off x="628719" y="708972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64CD487-132F-4988-B3E7-3B04A1AA3BD2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442105E-F6C2-4189-8320-BA5EB8E0DD4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228768E-BA34-463F-86FA-B2D33B4CEB2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5CB125D0-8071-4E03-85A1-895988FCD83C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9517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1797384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6" y="1797384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1797384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4238308"/>
            <a:ext cx="3118104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4238308"/>
            <a:ext cx="3118104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4238308"/>
            <a:ext cx="3106738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4"/>
          </p:nvPr>
        </p:nvSpPr>
        <p:spPr>
          <a:xfrm>
            <a:off x="1222375" y="3503102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1222375" y="3761751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/>
          </p:nvPr>
        </p:nvSpPr>
        <p:spPr>
          <a:xfrm>
            <a:off x="4533786" y="3503102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3"/>
          <p:cNvSpPr>
            <a:spLocks noGrp="1"/>
          </p:cNvSpPr>
          <p:nvPr>
            <p:ph type="body" sz="quarter" idx="29"/>
          </p:nvPr>
        </p:nvSpPr>
        <p:spPr>
          <a:xfrm>
            <a:off x="4533786" y="3761751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/>
          </p:nvPr>
        </p:nvSpPr>
        <p:spPr>
          <a:xfrm>
            <a:off x="7858048" y="3503102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3"/>
          <p:cNvSpPr>
            <a:spLocks noGrp="1"/>
          </p:cNvSpPr>
          <p:nvPr>
            <p:ph type="body" sz="quarter" idx="31"/>
          </p:nvPr>
        </p:nvSpPr>
        <p:spPr>
          <a:xfrm>
            <a:off x="7858048" y="3761751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1"/>
          <p:cNvSpPr>
            <a:spLocks noGrp="1"/>
          </p:cNvSpPr>
          <p:nvPr>
            <p:ph type="body" sz="quarter" idx="32"/>
          </p:nvPr>
        </p:nvSpPr>
        <p:spPr>
          <a:xfrm>
            <a:off x="1222375" y="5937831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3"/>
          <p:cNvSpPr>
            <a:spLocks noGrp="1"/>
          </p:cNvSpPr>
          <p:nvPr>
            <p:ph type="body" sz="quarter" idx="33"/>
          </p:nvPr>
        </p:nvSpPr>
        <p:spPr>
          <a:xfrm>
            <a:off x="1222375" y="6196480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41"/>
          <p:cNvSpPr>
            <a:spLocks noGrp="1"/>
          </p:cNvSpPr>
          <p:nvPr>
            <p:ph type="body" sz="quarter" idx="34"/>
          </p:nvPr>
        </p:nvSpPr>
        <p:spPr>
          <a:xfrm>
            <a:off x="4533786" y="5937587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35"/>
          </p:nvPr>
        </p:nvSpPr>
        <p:spPr>
          <a:xfrm>
            <a:off x="4533786" y="6196236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1"/>
          <p:cNvSpPr>
            <a:spLocks noGrp="1"/>
          </p:cNvSpPr>
          <p:nvPr>
            <p:ph type="body" sz="quarter" idx="36"/>
          </p:nvPr>
        </p:nvSpPr>
        <p:spPr>
          <a:xfrm>
            <a:off x="7858048" y="5937831"/>
            <a:ext cx="3118104" cy="253485"/>
          </a:xfrm>
        </p:spPr>
        <p:txBody>
          <a:bodyPr>
            <a:noAutofit/>
          </a:bodyPr>
          <a:lstStyle>
            <a:lvl1pPr marL="0" indent="0" algn="ctr"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37"/>
          </p:nvPr>
        </p:nvSpPr>
        <p:spPr>
          <a:xfrm>
            <a:off x="7858048" y="6196480"/>
            <a:ext cx="3118104" cy="332556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1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16FA1C-8BB0-42E7-9613-86E438420ADB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22" name="Slide Number Placeholder 1">
            <a:extLst>
              <a:ext uri="{FF2B5EF4-FFF2-40B4-BE49-F238E27FC236}">
                <a16:creationId xmlns:a16="http://schemas.microsoft.com/office/drawing/2014/main" id="{2EA18601-F1A5-4CB4-8589-4627F6D4FB57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9151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1035586" y="5056742"/>
            <a:ext cx="4974336" cy="979604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35586" y="2283008"/>
            <a:ext cx="4969744" cy="27737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9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6607395" y="2838168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1"/>
          <p:cNvSpPr>
            <a:spLocks noGrp="1"/>
          </p:cNvSpPr>
          <p:nvPr>
            <p:ph type="body" sz="quarter" idx="23"/>
          </p:nvPr>
        </p:nvSpPr>
        <p:spPr>
          <a:xfrm>
            <a:off x="6607395" y="2356479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2400" b="1" kern="1200" dirty="0" smtClean="0">
                <a:solidFill>
                  <a:schemeClr val="accent2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6261684" y="2139789"/>
            <a:ext cx="0" cy="42855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6607395" y="3359879"/>
            <a:ext cx="4211638" cy="2502459"/>
          </a:xfrm>
        </p:spPr>
        <p:txBody>
          <a:bodyPr>
            <a:noAutofit/>
          </a:bodyPr>
          <a:lstStyle>
            <a:lvl1pPr marL="285750" indent="-28575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1240546" y="5534646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1240546" y="5225166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CAC3AF3-A682-45A9-B586-EECF913BA48D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52E4D5-8487-4E1D-B8E7-A4D93EEABD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B1F34260-0DCE-4381-94EC-D91294883002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247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/>
          <p:cNvSpPr/>
          <p:nvPr userDrawn="1"/>
        </p:nvSpPr>
        <p:spPr>
          <a:xfrm>
            <a:off x="914401" y="4924538"/>
            <a:ext cx="4974336" cy="979604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2150804"/>
            <a:ext cx="4969744" cy="27737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8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1119361" y="5402442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1119361" y="5092962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Rectangle 39"/>
          <p:cNvSpPr/>
          <p:nvPr userDrawn="1"/>
        </p:nvSpPr>
        <p:spPr>
          <a:xfrm>
            <a:off x="6156592" y="4924538"/>
            <a:ext cx="4974336" cy="979604"/>
          </a:xfrm>
          <a:prstGeom prst="rect">
            <a:avLst/>
          </a:prstGeom>
          <a:solidFill>
            <a:srgbClr val="6D8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56592" y="2150804"/>
            <a:ext cx="4969744" cy="27737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6361552" y="5402442"/>
            <a:ext cx="4211638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Text Placeholder 41"/>
          <p:cNvSpPr>
            <a:spLocks noGrp="1"/>
          </p:cNvSpPr>
          <p:nvPr>
            <p:ph type="body" sz="quarter" idx="24"/>
          </p:nvPr>
        </p:nvSpPr>
        <p:spPr>
          <a:xfrm>
            <a:off x="6361552" y="5092962"/>
            <a:ext cx="422124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8808FB9-93B5-4DEE-A422-4907ABE595A5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C7071C6-F327-41BA-92C0-031967EAD1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44A0E3-A744-4056-A350-1CBCB2B8993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8E0B7D4F-0962-4F78-883D-063851D9E7C3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751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46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2171821"/>
            <a:ext cx="4983480" cy="324729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6" name="Rectangle 35"/>
          <p:cNvSpPr/>
          <p:nvPr userDrawn="1"/>
        </p:nvSpPr>
        <p:spPr>
          <a:xfrm>
            <a:off x="914401" y="5419121"/>
            <a:ext cx="4983480" cy="277975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43857" y="2171821"/>
            <a:ext cx="4983480" cy="322617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6143857" y="5397993"/>
            <a:ext cx="4983480" cy="277975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C040F81-02F1-445D-9AA6-0C351FE18244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2E98013-8D23-4A94-9A62-BD83200958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99234D8B-EA51-4C8A-B9D5-4E9A0A3B035D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102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No Caption_ No Color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3145" y="2171821"/>
            <a:ext cx="5264372" cy="408964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309326" y="2171821"/>
            <a:ext cx="5264372" cy="408964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3327D56-73B9-4794-BDC3-CA8508F3D083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269958-693F-4AE3-94F9-DD9BC974C23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C2E97C74-0DAB-49D6-AD93-7BF53CBD7AF6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55903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 No Caption Different Siz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2171822"/>
            <a:ext cx="4983480" cy="4229182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6" name="Rectangle 35"/>
          <p:cNvSpPr/>
          <p:nvPr userDrawn="1"/>
        </p:nvSpPr>
        <p:spPr>
          <a:xfrm>
            <a:off x="914401" y="6369474"/>
            <a:ext cx="4983480" cy="277975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143857" y="2760401"/>
            <a:ext cx="4983480" cy="2773734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Rectangle 15"/>
          <p:cNvSpPr/>
          <p:nvPr userDrawn="1"/>
        </p:nvSpPr>
        <p:spPr>
          <a:xfrm>
            <a:off x="6143857" y="5481477"/>
            <a:ext cx="4983480" cy="277975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2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ABA0172-CC4F-4479-BBCB-1F355E5244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0" name="Slide Number Placeholder 1">
            <a:extLst>
              <a:ext uri="{FF2B5EF4-FFF2-40B4-BE49-F238E27FC236}">
                <a16:creationId xmlns:a16="http://schemas.microsoft.com/office/drawing/2014/main" id="{8F881EC3-6BB2-4F97-B77A-B6C608C4FB5A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990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7827978" y="2168692"/>
            <a:ext cx="3200400" cy="4177465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4484396" y="2168692"/>
            <a:ext cx="3200400" cy="4174530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61503" y="2168692"/>
            <a:ext cx="3200400" cy="4163146"/>
          </a:xfrm>
          <a:prstGeom prst="rect">
            <a:avLst/>
          </a:prstGeom>
          <a:solidFill>
            <a:srgbClr val="FBFBFB"/>
          </a:solidFill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61503" y="2168692"/>
            <a:ext cx="320040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84396" y="2168692"/>
            <a:ext cx="320040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827978" y="2168692"/>
            <a:ext cx="3200400" cy="3138488"/>
          </a:xfr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Rectangle 22"/>
          <p:cNvSpPr/>
          <p:nvPr userDrawn="1"/>
        </p:nvSpPr>
        <p:spPr>
          <a:xfrm>
            <a:off x="1161503" y="5290703"/>
            <a:ext cx="3200400" cy="105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2499908" y="5891261"/>
            <a:ext cx="523590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1161503" y="5413618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1161503" y="5941345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kern="1200" cap="none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4484396" y="5276384"/>
            <a:ext cx="3200400" cy="105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5822801" y="5876942"/>
            <a:ext cx="523590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4484396" y="5399299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4484396" y="5927026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kern="1200" cap="none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7827978" y="5288346"/>
            <a:ext cx="3200400" cy="1055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9166383" y="5888904"/>
            <a:ext cx="523590" cy="0"/>
          </a:xfrm>
          <a:prstGeom prst="line">
            <a:avLst/>
          </a:prstGeom>
          <a:ln w="635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7827978" y="5411261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7827978" y="5938988"/>
            <a:ext cx="3200400" cy="404812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200" kern="1200" cap="none" baseline="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A293F5-6E06-4FD6-96B0-1617D653F862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93CFB51E-A06C-4E30-BFA9-AC7CC7D6FA02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7341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No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7800123" y="2152651"/>
            <a:ext cx="3206353" cy="3135696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4483600" y="2149715"/>
            <a:ext cx="3206353" cy="3138631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69903" y="2138331"/>
            <a:ext cx="3206353" cy="3150015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1169903" y="2159351"/>
            <a:ext cx="3200400" cy="313848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77624" y="2159351"/>
            <a:ext cx="3200400" cy="313848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7797297" y="2159351"/>
            <a:ext cx="3200400" cy="313848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8" name="Rectangle 27"/>
          <p:cNvSpPr/>
          <p:nvPr userDrawn="1"/>
        </p:nvSpPr>
        <p:spPr>
          <a:xfrm>
            <a:off x="1169903" y="5288346"/>
            <a:ext cx="3200400" cy="224300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4477624" y="5288346"/>
            <a:ext cx="3200400" cy="224300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7797297" y="5288346"/>
            <a:ext cx="3200400" cy="224300"/>
          </a:xfrm>
          <a:prstGeom prst="rect">
            <a:avLst/>
          </a:prstGeom>
          <a:solidFill>
            <a:srgbClr val="6D8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C01DCCF-DDD9-4050-8F03-29AF9C0557E4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524C0D4-4EDB-40B7-B269-EC520EE1BA8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3" name="Slide Number Placeholder 1">
            <a:extLst>
              <a:ext uri="{FF2B5EF4-FFF2-40B4-BE49-F238E27FC236}">
                <a16:creationId xmlns:a16="http://schemas.microsoft.com/office/drawing/2014/main" id="{E5FED295-DB9C-4030-A5EA-A7A5645E3F1D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2366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Pictures No Caption_No Color Ba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 userDrawn="1"/>
        </p:nvSpPr>
        <p:spPr>
          <a:xfrm>
            <a:off x="7800123" y="2152651"/>
            <a:ext cx="3206353" cy="3135696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8" name="Rectangle 47"/>
          <p:cNvSpPr/>
          <p:nvPr userDrawn="1"/>
        </p:nvSpPr>
        <p:spPr>
          <a:xfrm>
            <a:off x="4483600" y="2149715"/>
            <a:ext cx="3206353" cy="3138631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69903" y="2138331"/>
            <a:ext cx="3206353" cy="3150015"/>
          </a:xfrm>
          <a:prstGeom prst="rect">
            <a:avLst/>
          </a:prstGeom>
          <a:noFill/>
          <a:ln>
            <a:noFill/>
          </a:ln>
          <a:effectLst>
            <a:outerShdw blurRad="254000" dist="88900" dir="81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801186" y="2159351"/>
            <a:ext cx="3403652" cy="406727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14"/>
          <p:cNvSpPr>
            <a:spLocks noGrp="1"/>
          </p:cNvSpPr>
          <p:nvPr>
            <p:ph type="pic" sz="quarter" idx="11"/>
          </p:nvPr>
        </p:nvSpPr>
        <p:spPr>
          <a:xfrm>
            <a:off x="4410976" y="2159351"/>
            <a:ext cx="3403652" cy="406727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7" name="Picture Placeholder 14"/>
          <p:cNvSpPr>
            <a:spLocks noGrp="1"/>
          </p:cNvSpPr>
          <p:nvPr>
            <p:ph type="pic" sz="quarter" idx="12"/>
          </p:nvPr>
        </p:nvSpPr>
        <p:spPr>
          <a:xfrm>
            <a:off x="8020765" y="2159351"/>
            <a:ext cx="3403652" cy="4067278"/>
          </a:xfrm>
          <a:noFill/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D0E929-6D25-4D09-BBFC-02E4D5DEB5D3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E99E4C3-168A-4FDF-A157-0CA783746B2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9" name="Slide Number Placeholder 1">
            <a:extLst>
              <a:ext uri="{FF2B5EF4-FFF2-40B4-BE49-F238E27FC236}">
                <a16:creationId xmlns:a16="http://schemas.microsoft.com/office/drawing/2014/main" id="{5E7A324E-EBA0-4A81-B553-5AED7D5701BB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412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_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2" y="0"/>
            <a:ext cx="12187314" cy="68580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613886" y="474895"/>
            <a:ext cx="8964228" cy="590821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  <a:effectLst>
            <a:outerShdw blurRad="254000" dist="88900" dir="8100000" algn="tr" rotWithShape="0">
              <a:prstClr val="black">
                <a:alpha val="9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443" y="5842491"/>
            <a:ext cx="1349853" cy="80495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613886" y="474895"/>
            <a:ext cx="8964228" cy="590821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4EF6BB-10D8-467E-AB0D-B81EF670D0FE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FF195C9F-6548-4A7C-85BB-672D7A0E071C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538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Titl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62135" y="0"/>
            <a:ext cx="12274062" cy="68580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443" y="5842491"/>
            <a:ext cx="1349853" cy="80495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238411" y="552279"/>
            <a:ext cx="7715178" cy="504124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237882" y="5593528"/>
            <a:ext cx="7715174" cy="798387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0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2340952" y="5951726"/>
            <a:ext cx="7517280" cy="44018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1400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2345640" y="5659456"/>
            <a:ext cx="7534424" cy="292270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21960EA-365E-4F7D-B1E8-9D8BAF1BD943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D939D646-EC4B-4EF1-9CF5-D70B86BAB0B5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582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82062" y="0"/>
            <a:ext cx="12274062" cy="6858000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1443" y="5842491"/>
            <a:ext cx="1349853" cy="804958"/>
          </a:xfrm>
          <a:prstGeom prst="rect">
            <a:avLst/>
          </a:prstGeom>
        </p:spPr>
      </p:pic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2836267" y="1088136"/>
            <a:ext cx="6544969" cy="437934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2836267" y="5467477"/>
            <a:ext cx="6544969" cy="677291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11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2917898" y="5467477"/>
            <a:ext cx="6391635" cy="677291"/>
          </a:xfrm>
        </p:spPr>
        <p:txBody>
          <a:bodyPr>
            <a:noAutofit/>
          </a:bodyPr>
          <a:lstStyle>
            <a:lvl1pPr marL="0" indent="0" algn="l">
              <a:buNone/>
              <a:defRPr lang="en-US" sz="32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6945826-C9DA-46C3-B5C3-9185F929890B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9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Examples Mult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1222375" y="1945431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4533786" y="1945431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8048" y="1945431"/>
            <a:ext cx="3118104" cy="1679591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222375" y="4177345"/>
            <a:ext cx="3118104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4533786" y="4177345"/>
            <a:ext cx="3118104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7858048" y="4177345"/>
            <a:ext cx="3106738" cy="1682265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" name="Rectangle 1"/>
          <p:cNvSpPr/>
          <p:nvPr userDrawn="1"/>
        </p:nvSpPr>
        <p:spPr>
          <a:xfrm>
            <a:off x="1222870" y="3625022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29" name="Text Placeholder 43"/>
          <p:cNvSpPr>
            <a:spLocks noGrp="1"/>
          </p:cNvSpPr>
          <p:nvPr>
            <p:ph type="body" sz="quarter" idx="20"/>
          </p:nvPr>
        </p:nvSpPr>
        <p:spPr>
          <a:xfrm>
            <a:off x="1222870" y="3625022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/>
          <p:cNvSpPr/>
          <p:nvPr userDrawn="1"/>
        </p:nvSpPr>
        <p:spPr>
          <a:xfrm>
            <a:off x="4537113" y="3625022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38" name="Text Placeholder 43"/>
          <p:cNvSpPr>
            <a:spLocks noGrp="1"/>
          </p:cNvSpPr>
          <p:nvPr>
            <p:ph type="body" sz="quarter" idx="21"/>
          </p:nvPr>
        </p:nvSpPr>
        <p:spPr>
          <a:xfrm>
            <a:off x="4537113" y="3625022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Rectangle 38"/>
          <p:cNvSpPr/>
          <p:nvPr userDrawn="1"/>
        </p:nvSpPr>
        <p:spPr>
          <a:xfrm>
            <a:off x="7853188" y="3623658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0" name="Text Placeholder 43"/>
          <p:cNvSpPr>
            <a:spLocks noGrp="1"/>
          </p:cNvSpPr>
          <p:nvPr>
            <p:ph type="body" sz="quarter" idx="22"/>
          </p:nvPr>
        </p:nvSpPr>
        <p:spPr>
          <a:xfrm>
            <a:off x="7853188" y="3612641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Rectangle 40"/>
          <p:cNvSpPr/>
          <p:nvPr userDrawn="1"/>
        </p:nvSpPr>
        <p:spPr>
          <a:xfrm>
            <a:off x="1222870" y="5859610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1222870" y="5859610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Rectangle 42"/>
          <p:cNvSpPr/>
          <p:nvPr userDrawn="1"/>
        </p:nvSpPr>
        <p:spPr>
          <a:xfrm>
            <a:off x="4537113" y="5859610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4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4537113" y="5859610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Rectangle 44"/>
          <p:cNvSpPr/>
          <p:nvPr userDrawn="1"/>
        </p:nvSpPr>
        <p:spPr>
          <a:xfrm>
            <a:off x="7853188" y="5859610"/>
            <a:ext cx="3117775" cy="337750"/>
          </a:xfrm>
          <a:prstGeom prst="rect">
            <a:avLst/>
          </a:prstGeom>
          <a:solidFill>
            <a:schemeClr val="tx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7853188" y="5859610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3"/>
          <p:cNvSpPr>
            <a:spLocks noGrp="1"/>
          </p:cNvSpPr>
          <p:nvPr>
            <p:ph type="body" sz="quarter" idx="26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36"/>
          <p:cNvSpPr>
            <a:spLocks noGrp="1"/>
          </p:cNvSpPr>
          <p:nvPr>
            <p:ph type="body" sz="quarter" idx="27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8D68407-6922-4186-8FC5-025C93CEAAD9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3E011E5-6868-4143-91A1-BD650E69D67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4A02F784-7DD4-44E2-B21D-93262FB17BC3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50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11560205" y="305131"/>
            <a:ext cx="3994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fld id="{260E2A6B-A809-4840-BF14-8648BC0BDF87}" type="slidenum">
              <a:rPr lang="id-ID" sz="1400" b="1" smtClean="0">
                <a:solidFill>
                  <a:schemeClr val="bg1"/>
                </a:solidFill>
              </a:rPr>
              <a:pPr algn="ctr"/>
              <a:t>‹#›</a:t>
            </a:fld>
            <a:endParaRPr lang="id-ID" sz="1100">
              <a:solidFill>
                <a:schemeClr val="bg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43460-712C-4D8E-A515-0C44CF6D07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" y="6236474"/>
            <a:ext cx="1874815" cy="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3447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 userDrawn="1"/>
        </p:nvSpPr>
        <p:spPr>
          <a:xfrm>
            <a:off x="2027184" y="4565878"/>
            <a:ext cx="2048256" cy="2313432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4083218" y="2284420"/>
            <a:ext cx="2048256" cy="2286000"/>
          </a:xfrm>
          <a:prstGeom prst="rect">
            <a:avLst/>
          </a:prstGeom>
          <a:solidFill>
            <a:srgbClr val="6D8F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29" name="Rectangle 28"/>
          <p:cNvSpPr/>
          <p:nvPr userDrawn="1"/>
        </p:nvSpPr>
        <p:spPr>
          <a:xfrm>
            <a:off x="6093035" y="-8305"/>
            <a:ext cx="2046093" cy="2297271"/>
          </a:xfrm>
          <a:prstGeom prst="rect">
            <a:avLst/>
          </a:prstGeom>
          <a:solidFill>
            <a:srgbClr val="8A1F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8142638" y="2288966"/>
            <a:ext cx="2053833" cy="2286000"/>
          </a:xfrm>
          <a:prstGeom prst="rect">
            <a:avLst/>
          </a:prstGeom>
          <a:solidFill>
            <a:srgbClr val="347A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 sz="880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0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0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2026302" y="0"/>
            <a:ext cx="2048256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026302" y="2286000"/>
            <a:ext cx="20574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4071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4071319" y="4572000"/>
            <a:ext cx="2039112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6108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638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8139319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8139319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10165621" y="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10176638" y="2286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0165621" y="4572000"/>
            <a:ext cx="2034000" cy="2286000"/>
          </a:xfrm>
        </p:spPr>
        <p:txBody>
          <a:bodyPr/>
          <a:lstStyle>
            <a:lvl1pPr>
              <a:defRPr sz="18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/>
          </p:nvPr>
        </p:nvSpPr>
        <p:spPr>
          <a:xfrm>
            <a:off x="2005150" y="5389300"/>
            <a:ext cx="2066210" cy="308561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9"/>
          </p:nvPr>
        </p:nvSpPr>
        <p:spPr>
          <a:xfrm>
            <a:off x="4050167" y="3118859"/>
            <a:ext cx="2066210" cy="308561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1"/>
          <p:cNvSpPr>
            <a:spLocks noGrp="1"/>
          </p:cNvSpPr>
          <p:nvPr>
            <p:ph type="body" sz="quarter" idx="30"/>
          </p:nvPr>
        </p:nvSpPr>
        <p:spPr>
          <a:xfrm>
            <a:off x="6093035" y="831769"/>
            <a:ext cx="2066210" cy="308561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1"/>
          <p:cNvSpPr>
            <a:spLocks noGrp="1"/>
          </p:cNvSpPr>
          <p:nvPr>
            <p:ph type="body" sz="quarter" idx="31"/>
          </p:nvPr>
        </p:nvSpPr>
        <p:spPr>
          <a:xfrm>
            <a:off x="8142638" y="3123405"/>
            <a:ext cx="2066210" cy="308561"/>
          </a:xfrm>
        </p:spPr>
        <p:txBody>
          <a:bodyPr>
            <a:noAutofit/>
          </a:bodyPr>
          <a:lstStyle>
            <a:lvl1pPr marL="0" indent="0" algn="ctr">
              <a:buNone/>
              <a:defRPr lang="en-US" sz="1600" b="1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324561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Personn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-1"/>
            <a:ext cx="12192000" cy="4152123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265737" y="921256"/>
            <a:ext cx="1660525" cy="165893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28" name="Text Placeholder 43"/>
          <p:cNvSpPr>
            <a:spLocks noGrp="1"/>
          </p:cNvSpPr>
          <p:nvPr>
            <p:ph type="body" sz="quarter" idx="23" hasCustomPrompt="1"/>
          </p:nvPr>
        </p:nvSpPr>
        <p:spPr>
          <a:xfrm>
            <a:off x="4537117" y="2752092"/>
            <a:ext cx="3117775" cy="33775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800" b="1" kern="120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- Click to edit Master text styles</a:t>
            </a:r>
          </a:p>
        </p:txBody>
      </p:sp>
      <p:sp>
        <p:nvSpPr>
          <p:cNvPr id="29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4537117" y="3104266"/>
            <a:ext cx="3117775" cy="630451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kern="1200" dirty="0" smtClean="0">
                <a:solidFill>
                  <a:schemeClr val="bg2">
                    <a:lumMod val="9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1019563" y="4461831"/>
            <a:ext cx="10086511" cy="1652530"/>
          </a:xfrm>
        </p:spPr>
        <p:txBody>
          <a:bodyPr numCol="2" spcCol="457200">
            <a:normAutofit/>
          </a:bodyPr>
          <a:lstStyle>
            <a:lvl1pPr marL="342900" indent="-34290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Oval 30"/>
          <p:cNvSpPr/>
          <p:nvPr userDrawn="1"/>
        </p:nvSpPr>
        <p:spPr>
          <a:xfrm>
            <a:off x="5143282" y="798006"/>
            <a:ext cx="1905436" cy="1905436"/>
          </a:xfrm>
          <a:prstGeom prst="ellipse">
            <a:avLst/>
          </a:prstGeom>
          <a:noFill/>
          <a:ln w="28575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810912D-1357-4870-B0BB-778D1FDBF738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1251D01-56C5-4C4F-B4ED-2F11FC4950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32372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1192854" y="1884489"/>
            <a:ext cx="3117775" cy="630451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43"/>
          <p:cNvSpPr>
            <a:spLocks noGrp="1"/>
          </p:cNvSpPr>
          <p:nvPr>
            <p:ph type="body" sz="quarter" idx="23"/>
          </p:nvPr>
        </p:nvSpPr>
        <p:spPr>
          <a:xfrm>
            <a:off x="1192854" y="1188646"/>
            <a:ext cx="9724862" cy="690957"/>
          </a:xfrm>
        </p:spPr>
        <p:txBody>
          <a:bodyPr t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4800" b="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565562" y="1908011"/>
            <a:ext cx="2803896" cy="280389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5394615" y="2989780"/>
            <a:ext cx="0" cy="276057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1179826" y="2861229"/>
            <a:ext cx="4015145" cy="1652530"/>
          </a:xfrm>
        </p:spPr>
        <p:txBody>
          <a:bodyPr numCol="1" spcCol="457200">
            <a:normAutofit/>
          </a:bodyPr>
          <a:lstStyle>
            <a:lvl1pPr marL="342900" indent="-34290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6017346" y="3811515"/>
            <a:ext cx="2356413" cy="2418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43"/>
          <p:cNvSpPr>
            <a:spLocks noGrp="1"/>
          </p:cNvSpPr>
          <p:nvPr>
            <p:ph type="body" sz="quarter" idx="26"/>
          </p:nvPr>
        </p:nvSpPr>
        <p:spPr>
          <a:xfrm>
            <a:off x="6037543" y="4246709"/>
            <a:ext cx="2356413" cy="2418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8726" y="3774250"/>
            <a:ext cx="204181" cy="3259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4279" y="3284325"/>
            <a:ext cx="333073" cy="32963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6066" y="4223747"/>
            <a:ext cx="289152" cy="292636"/>
          </a:xfrm>
          <a:prstGeom prst="rect">
            <a:avLst/>
          </a:prstGeom>
        </p:spPr>
      </p:pic>
      <p:sp>
        <p:nvSpPr>
          <p:cNvPr id="31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6037544" y="3372091"/>
            <a:ext cx="2356413" cy="241873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9D48E5-5E8E-4E80-B39E-67C6EC465809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3A0B072-B6E7-472D-B13F-01667A4FD4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5425B2A5-BFE6-4228-B122-AA49073C9F78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5687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44493" y="211349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3553871" y="2059461"/>
            <a:ext cx="0" cy="3877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8002046" y="2059461"/>
            <a:ext cx="0" cy="387773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1728439" y="4107313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3796717" y="3559389"/>
            <a:ext cx="4015145" cy="1652530"/>
          </a:xfrm>
        </p:spPr>
        <p:txBody>
          <a:bodyPr numCol="1" spcCol="457200">
            <a:normAutofit/>
          </a:bodyPr>
          <a:lstStyle>
            <a:lvl1pPr marL="342900" indent="-34290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8202775" y="3112451"/>
            <a:ext cx="3134791" cy="254640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ext Placeholder 43"/>
          <p:cNvSpPr>
            <a:spLocks noGrp="1"/>
          </p:cNvSpPr>
          <p:nvPr>
            <p:ph type="body" sz="quarter" idx="28"/>
          </p:nvPr>
        </p:nvSpPr>
        <p:spPr>
          <a:xfrm>
            <a:off x="8202774" y="2475026"/>
            <a:ext cx="3134791" cy="4059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43"/>
          <p:cNvSpPr>
            <a:spLocks noGrp="1"/>
          </p:cNvSpPr>
          <p:nvPr>
            <p:ph type="body" sz="quarter" idx="29"/>
          </p:nvPr>
        </p:nvSpPr>
        <p:spPr>
          <a:xfrm>
            <a:off x="3812121" y="2475026"/>
            <a:ext cx="3989198" cy="405959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20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43"/>
          <p:cNvSpPr>
            <a:spLocks noGrp="1"/>
          </p:cNvSpPr>
          <p:nvPr>
            <p:ph type="body" sz="quarter" idx="30"/>
          </p:nvPr>
        </p:nvSpPr>
        <p:spPr>
          <a:xfrm>
            <a:off x="3801505" y="3112453"/>
            <a:ext cx="3999814" cy="370730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43"/>
          <p:cNvSpPr>
            <a:spLocks noGrp="1"/>
          </p:cNvSpPr>
          <p:nvPr>
            <p:ph type="body" sz="quarter" idx="31"/>
          </p:nvPr>
        </p:nvSpPr>
        <p:spPr>
          <a:xfrm>
            <a:off x="996325" y="4624674"/>
            <a:ext cx="2361473" cy="40595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00" b="0" kern="1200" dirty="0" smtClean="0">
                <a:solidFill>
                  <a:srgbClr val="8A1F03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5" name="Text Placeholder 43"/>
          <p:cNvSpPr>
            <a:spLocks noGrp="1"/>
          </p:cNvSpPr>
          <p:nvPr>
            <p:ph type="body" sz="quarter" idx="32"/>
          </p:nvPr>
        </p:nvSpPr>
        <p:spPr>
          <a:xfrm>
            <a:off x="996325" y="4915610"/>
            <a:ext cx="2361473" cy="40595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300" b="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43"/>
          <p:cNvSpPr>
            <a:spLocks noGrp="1"/>
          </p:cNvSpPr>
          <p:nvPr>
            <p:ph type="body" sz="quarter" idx="33"/>
          </p:nvPr>
        </p:nvSpPr>
        <p:spPr>
          <a:xfrm>
            <a:off x="996325" y="4275125"/>
            <a:ext cx="2361473" cy="405959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9B3ACE5-1B1C-47F6-A5AE-D67E6AFD19D0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63A50B5-7D81-40CA-A1C3-F75EEF9A44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8" name="Slide Number Placeholder 1">
            <a:extLst>
              <a:ext uri="{FF2B5EF4-FFF2-40B4-BE49-F238E27FC236}">
                <a16:creationId xmlns:a16="http://schemas.microsoft.com/office/drawing/2014/main" id="{E3D68CD0-9FB1-41DE-9769-FC1DB8528B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8271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336482" y="2486114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36" name="Straight Connector 35"/>
          <p:cNvCxnSpPr/>
          <p:nvPr userDrawn="1"/>
        </p:nvCxnSpPr>
        <p:spPr>
          <a:xfrm>
            <a:off x="1813230" y="4465462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 Placeholder 43"/>
          <p:cNvSpPr>
            <a:spLocks noGrp="1"/>
          </p:cNvSpPr>
          <p:nvPr>
            <p:ph type="body" sz="quarter" idx="24"/>
          </p:nvPr>
        </p:nvSpPr>
        <p:spPr>
          <a:xfrm>
            <a:off x="1022210" y="4659962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43"/>
          <p:cNvSpPr>
            <a:spLocks noGrp="1"/>
          </p:cNvSpPr>
          <p:nvPr>
            <p:ph type="body" sz="quarter" idx="25"/>
          </p:nvPr>
        </p:nvSpPr>
        <p:spPr>
          <a:xfrm>
            <a:off x="1022210" y="5059579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3967678" y="2506312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4444426" y="4485660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3653406" y="4680160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8"/>
          </p:nvPr>
        </p:nvSpPr>
        <p:spPr>
          <a:xfrm>
            <a:off x="3653406" y="5079777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567658" y="2506311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7044406" y="4485659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3"/>
          <p:cNvSpPr>
            <a:spLocks noGrp="1"/>
          </p:cNvSpPr>
          <p:nvPr>
            <p:ph type="body" sz="quarter" idx="30"/>
          </p:nvPr>
        </p:nvSpPr>
        <p:spPr>
          <a:xfrm>
            <a:off x="6253386" y="4680159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31"/>
          </p:nvPr>
        </p:nvSpPr>
        <p:spPr>
          <a:xfrm>
            <a:off x="6253386" y="5079776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9148758" y="2506312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9625506" y="4485660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3"/>
          <p:cNvSpPr>
            <a:spLocks noGrp="1"/>
          </p:cNvSpPr>
          <p:nvPr>
            <p:ph type="body" sz="quarter" idx="33"/>
          </p:nvPr>
        </p:nvSpPr>
        <p:spPr>
          <a:xfrm>
            <a:off x="8834486" y="4680160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34"/>
          </p:nvPr>
        </p:nvSpPr>
        <p:spPr>
          <a:xfrm>
            <a:off x="8834486" y="5079777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0020CE2-1649-48AC-B399-4E54CA27E799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3C201ECC-1624-4297-8BBD-91FEC3CA5F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5" name="Slide Number Placeholder 1">
            <a:extLst>
              <a:ext uri="{FF2B5EF4-FFF2-40B4-BE49-F238E27FC236}">
                <a16:creationId xmlns:a16="http://schemas.microsoft.com/office/drawing/2014/main" id="{433EBDEE-B3EC-447A-BA00-CD93028B44D3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551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2208538" y="2506312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0" name="Straight Connector 39"/>
          <p:cNvCxnSpPr/>
          <p:nvPr userDrawn="1"/>
        </p:nvCxnSpPr>
        <p:spPr>
          <a:xfrm>
            <a:off x="2685286" y="4485660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1894266" y="4680160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Text Placeholder 43"/>
          <p:cNvSpPr>
            <a:spLocks noGrp="1"/>
          </p:cNvSpPr>
          <p:nvPr>
            <p:ph type="body" sz="quarter" idx="28"/>
          </p:nvPr>
        </p:nvSpPr>
        <p:spPr>
          <a:xfrm>
            <a:off x="1894266" y="5079777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5247077" y="2506312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4" name="Straight Connector 43"/>
          <p:cNvCxnSpPr/>
          <p:nvPr userDrawn="1"/>
        </p:nvCxnSpPr>
        <p:spPr>
          <a:xfrm>
            <a:off x="5723825" y="4485659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 Placeholder 43"/>
          <p:cNvSpPr>
            <a:spLocks noGrp="1"/>
          </p:cNvSpPr>
          <p:nvPr>
            <p:ph type="body" sz="quarter" idx="30"/>
          </p:nvPr>
        </p:nvSpPr>
        <p:spPr>
          <a:xfrm>
            <a:off x="4932805" y="4680159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43"/>
          <p:cNvSpPr>
            <a:spLocks noGrp="1"/>
          </p:cNvSpPr>
          <p:nvPr>
            <p:ph type="body" sz="quarter" idx="31"/>
          </p:nvPr>
        </p:nvSpPr>
        <p:spPr>
          <a:xfrm>
            <a:off x="4932805" y="5079776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8364981" y="2506312"/>
            <a:ext cx="1697846" cy="169784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8841729" y="4485660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 Placeholder 43"/>
          <p:cNvSpPr>
            <a:spLocks noGrp="1"/>
          </p:cNvSpPr>
          <p:nvPr>
            <p:ph type="body" sz="quarter" idx="33"/>
          </p:nvPr>
        </p:nvSpPr>
        <p:spPr>
          <a:xfrm>
            <a:off x="8050709" y="4680160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600" b="1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3"/>
          <p:cNvSpPr>
            <a:spLocks noGrp="1"/>
          </p:cNvSpPr>
          <p:nvPr>
            <p:ph type="body" sz="quarter" idx="34"/>
          </p:nvPr>
        </p:nvSpPr>
        <p:spPr>
          <a:xfrm>
            <a:off x="8050709" y="5079777"/>
            <a:ext cx="2326390" cy="399617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2F6B61F-28FB-4094-A520-3287FF005F8A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3E5E193-C6D5-4CC5-A5AF-085AE2453F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0" name="Slide Number Placeholder 1">
            <a:extLst>
              <a:ext uri="{FF2B5EF4-FFF2-40B4-BE49-F238E27FC236}">
                <a16:creationId xmlns:a16="http://schemas.microsoft.com/office/drawing/2014/main" id="{EF6703A1-B546-41D3-8672-E230A37F7D3E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6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2140431"/>
            <a:ext cx="12192000" cy="3241193"/>
          </a:xfrm>
        </p:spPr>
        <p:txBody>
          <a:bodyPr/>
          <a:lstStyle>
            <a:lvl1pPr>
              <a:defRPr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3277837" y="2652275"/>
            <a:ext cx="5547811" cy="2351315"/>
          </a:xfrm>
          <a:prstGeom prst="rect">
            <a:avLst/>
          </a:prstGeom>
          <a:pattFill prst="pct5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latin typeface="Franklin Gothic Book" panose="020B0503020102020204" pitchFamily="34" charset="0"/>
            </a:endParaRPr>
          </a:p>
        </p:txBody>
      </p:sp>
      <p:grpSp>
        <p:nvGrpSpPr>
          <p:cNvPr id="5" name="Group 4"/>
          <p:cNvGrpSpPr/>
          <p:nvPr userDrawn="1"/>
        </p:nvGrpSpPr>
        <p:grpSpPr>
          <a:xfrm>
            <a:off x="5700249" y="2250577"/>
            <a:ext cx="799102" cy="799102"/>
            <a:chOff x="5568818" y="1490121"/>
            <a:chExt cx="1054364" cy="1054364"/>
          </a:xfrm>
        </p:grpSpPr>
        <p:sp>
          <p:nvSpPr>
            <p:cNvPr id="6" name="Rectangle 5"/>
            <p:cNvSpPr/>
            <p:nvPr/>
          </p:nvSpPr>
          <p:spPr>
            <a:xfrm>
              <a:off x="5568818" y="1490121"/>
              <a:ext cx="1054364" cy="1054364"/>
            </a:xfrm>
            <a:prstGeom prst="rect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ranklin Gothic Book" panose="020B0503020102020204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5568818" y="2457615"/>
              <a:ext cx="1054364" cy="8687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Franklin Gothic Book" panose="020B0503020102020204" pitchFamily="34" charset="0"/>
              </a:endParaRP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944427" y="2453137"/>
            <a:ext cx="303149" cy="441799"/>
            <a:chOff x="785813" y="3876675"/>
            <a:chExt cx="614363" cy="895350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850900" y="3876675"/>
              <a:ext cx="487363" cy="682625"/>
            </a:xfrm>
            <a:custGeom>
              <a:avLst/>
              <a:gdLst>
                <a:gd name="T0" fmla="*/ 128 w 128"/>
                <a:gd name="T1" fmla="*/ 120 h 180"/>
                <a:gd name="T2" fmla="*/ 64 w 128"/>
                <a:gd name="T3" fmla="*/ 180 h 180"/>
                <a:gd name="T4" fmla="*/ 0 w 128"/>
                <a:gd name="T5" fmla="*/ 120 h 180"/>
                <a:gd name="T6" fmla="*/ 0 w 128"/>
                <a:gd name="T7" fmla="*/ 59 h 180"/>
                <a:gd name="T8" fmla="*/ 63 w 128"/>
                <a:gd name="T9" fmla="*/ 0 h 180"/>
                <a:gd name="T10" fmla="*/ 128 w 128"/>
                <a:gd name="T11" fmla="*/ 59 h 180"/>
                <a:gd name="T12" fmla="*/ 128 w 128"/>
                <a:gd name="T13" fmla="*/ 12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80">
                  <a:moveTo>
                    <a:pt x="128" y="120"/>
                  </a:moveTo>
                  <a:cubicBezTo>
                    <a:pt x="128" y="152"/>
                    <a:pt x="97" y="180"/>
                    <a:pt x="64" y="180"/>
                  </a:cubicBezTo>
                  <a:cubicBezTo>
                    <a:pt x="31" y="180"/>
                    <a:pt x="0" y="152"/>
                    <a:pt x="0" y="120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4"/>
                    <a:pt x="30" y="0"/>
                    <a:pt x="63" y="0"/>
                  </a:cubicBezTo>
                  <a:cubicBezTo>
                    <a:pt x="97" y="0"/>
                    <a:pt x="128" y="28"/>
                    <a:pt x="128" y="59"/>
                  </a:cubicBezTo>
                  <a:lnTo>
                    <a:pt x="128" y="120"/>
                  </a:lnTo>
                  <a:close/>
                </a:path>
              </a:pathLst>
            </a:cu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785813" y="4256088"/>
              <a:ext cx="614363" cy="382588"/>
            </a:xfrm>
            <a:custGeom>
              <a:avLst/>
              <a:gdLst>
                <a:gd name="T0" fmla="*/ 1 w 161"/>
                <a:gd name="T1" fmla="*/ 0 h 101"/>
                <a:gd name="T2" fmla="*/ 1 w 161"/>
                <a:gd name="T3" fmla="*/ 20 h 101"/>
                <a:gd name="T4" fmla="*/ 80 w 161"/>
                <a:gd name="T5" fmla="*/ 101 h 101"/>
                <a:gd name="T6" fmla="*/ 161 w 161"/>
                <a:gd name="T7" fmla="*/ 20 h 101"/>
                <a:gd name="T8" fmla="*/ 161 w 161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" h="101">
                  <a:moveTo>
                    <a:pt x="1" y="0"/>
                  </a:moveTo>
                  <a:cubicBezTo>
                    <a:pt x="1" y="20"/>
                    <a:pt x="1" y="20"/>
                    <a:pt x="1" y="20"/>
                  </a:cubicBezTo>
                  <a:cubicBezTo>
                    <a:pt x="0" y="65"/>
                    <a:pt x="35" y="101"/>
                    <a:pt x="80" y="101"/>
                  </a:cubicBezTo>
                  <a:cubicBezTo>
                    <a:pt x="125" y="101"/>
                    <a:pt x="161" y="65"/>
                    <a:pt x="161" y="20"/>
                  </a:cubicBezTo>
                  <a:cubicBezTo>
                    <a:pt x="161" y="0"/>
                    <a:pt x="161" y="0"/>
                    <a:pt x="161" y="0"/>
                  </a:cubicBezTo>
                </a:path>
              </a:pathLst>
            </a:cu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1095375" y="4638675"/>
              <a:ext cx="0" cy="13335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2" name="Line 8"/>
            <p:cNvSpPr>
              <a:spLocks noChangeShapeType="1"/>
            </p:cNvSpPr>
            <p:nvPr/>
          </p:nvSpPr>
          <p:spPr bwMode="auto">
            <a:xfrm>
              <a:off x="1095375" y="3876675"/>
              <a:ext cx="0" cy="106363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1185863" y="3894138"/>
              <a:ext cx="0" cy="8890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4" name="Line 10"/>
            <p:cNvSpPr>
              <a:spLocks noChangeShapeType="1"/>
            </p:cNvSpPr>
            <p:nvPr/>
          </p:nvSpPr>
          <p:spPr bwMode="auto">
            <a:xfrm>
              <a:off x="1003300" y="3890963"/>
              <a:ext cx="0" cy="92075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5" name="Line 11"/>
            <p:cNvSpPr>
              <a:spLocks noChangeShapeType="1"/>
            </p:cNvSpPr>
            <p:nvPr/>
          </p:nvSpPr>
          <p:spPr bwMode="auto">
            <a:xfrm>
              <a:off x="788988" y="4332288"/>
              <a:ext cx="611188" cy="0"/>
            </a:xfrm>
            <a:prstGeom prst="line">
              <a:avLst/>
            </a:prstGeom>
            <a:noFill/>
            <a:ln w="15875" cap="flat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850900" y="4087813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850900" y="4179888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 flipH="1">
              <a:off x="1166813" y="4087813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 flipH="1">
              <a:off x="1166813" y="4179888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850900" y="4270375"/>
              <a:ext cx="163513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 flipH="1">
              <a:off x="1166813" y="4270375"/>
              <a:ext cx="171450" cy="0"/>
            </a:xfrm>
            <a:prstGeom prst="line">
              <a:avLst/>
            </a:prstGeom>
            <a:noFill/>
            <a:ln w="15875" cap="rnd">
              <a:solidFill>
                <a:schemeClr val="bg1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id-ID" sz="2400">
                <a:latin typeface="Franklin Gothic Book" panose="020B0503020102020204" pitchFamily="34" charset="0"/>
              </a:endParaRPr>
            </a:p>
          </p:txBody>
        </p:sp>
      </p:grpSp>
      <p:cxnSp>
        <p:nvCxnSpPr>
          <p:cNvPr id="22" name="Straight Connector 21"/>
          <p:cNvCxnSpPr/>
          <p:nvPr userDrawn="1"/>
        </p:nvCxnSpPr>
        <p:spPr>
          <a:xfrm>
            <a:off x="5723825" y="3993013"/>
            <a:ext cx="744351" cy="0"/>
          </a:xfrm>
          <a:prstGeom prst="line">
            <a:avLst/>
          </a:prstGeom>
          <a:ln w="15875">
            <a:solidFill>
              <a:schemeClr val="accent2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43"/>
          <p:cNvSpPr>
            <a:spLocks noGrp="1"/>
          </p:cNvSpPr>
          <p:nvPr>
            <p:ph type="body" sz="quarter" idx="27"/>
          </p:nvPr>
        </p:nvSpPr>
        <p:spPr>
          <a:xfrm>
            <a:off x="3675699" y="3128790"/>
            <a:ext cx="4840599" cy="69914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867" b="1" i="1" kern="1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Raavi" panose="02000500000000000000" pitchFamily="2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43"/>
          <p:cNvSpPr>
            <a:spLocks noGrp="1"/>
          </p:cNvSpPr>
          <p:nvPr>
            <p:ph type="body" sz="quarter" idx="28"/>
          </p:nvPr>
        </p:nvSpPr>
        <p:spPr>
          <a:xfrm>
            <a:off x="3675700" y="4077433"/>
            <a:ext cx="4840599" cy="2962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67" b="1" kern="1200" cap="all" baseline="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3"/>
          <p:cNvSpPr>
            <a:spLocks noGrp="1"/>
          </p:cNvSpPr>
          <p:nvPr>
            <p:ph type="body" sz="quarter" idx="29"/>
          </p:nvPr>
        </p:nvSpPr>
        <p:spPr>
          <a:xfrm>
            <a:off x="3675700" y="4373052"/>
            <a:ext cx="4840599" cy="296263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kern="1200" dirty="0" smtClean="0">
                <a:solidFill>
                  <a:schemeClr val="bg1">
                    <a:lumMod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6AEFDE2F-691D-43DF-9CC5-E2FFF7466FC8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E33C215-F59F-4294-AB1B-58807CF83B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33" name="Slide Number Placeholder 1">
            <a:extLst>
              <a:ext uri="{FF2B5EF4-FFF2-40B4-BE49-F238E27FC236}">
                <a16:creationId xmlns:a16="http://schemas.microsoft.com/office/drawing/2014/main" id="{6BD14C24-CC60-4B56-95A3-2266D1C66256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07502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290632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4" name="Rectangle 3"/>
          <p:cNvSpPr/>
          <p:nvPr userDrawn="1"/>
        </p:nvSpPr>
        <p:spPr>
          <a:xfrm>
            <a:off x="0" y="6290632"/>
            <a:ext cx="12192000" cy="589400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41"/>
          <p:cNvSpPr>
            <a:spLocks noGrp="1"/>
          </p:cNvSpPr>
          <p:nvPr>
            <p:ph type="body" sz="quarter" idx="21"/>
          </p:nvPr>
        </p:nvSpPr>
        <p:spPr>
          <a:xfrm>
            <a:off x="249029" y="6409017"/>
            <a:ext cx="7870402" cy="308561"/>
          </a:xfrm>
        </p:spPr>
        <p:txBody>
          <a:bodyPr>
            <a:noAutofit/>
          </a:bodyPr>
          <a:lstStyle>
            <a:lvl1pPr marL="0" indent="0" algn="l">
              <a:buNone/>
              <a:defRPr lang="en-US" sz="1600" b="1" kern="1200" cap="all" baseline="0" dirty="0" smtClean="0">
                <a:solidFill>
                  <a:schemeClr val="bg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1">
            <a:extLst>
              <a:ext uri="{FF2B5EF4-FFF2-40B4-BE49-F238E27FC236}">
                <a16:creationId xmlns:a16="http://schemas.microsoft.com/office/drawing/2014/main" id="{C2865C2A-AAF3-4F1E-AD8E-0125ECEA9EB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819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5406390"/>
            <a:ext cx="12191999" cy="1474035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9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480059" y="1279089"/>
            <a:ext cx="4109460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480059" y="779443"/>
            <a:ext cx="4109459" cy="6144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2400" kern="1200" dirty="0" smtClean="0">
                <a:solidFill>
                  <a:srgbClr val="347AA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480059" y="2220384"/>
            <a:ext cx="4121351" cy="1652530"/>
          </a:xfrm>
        </p:spPr>
        <p:txBody>
          <a:bodyPr numCol="1" spcCol="457200">
            <a:normAutofit/>
          </a:bodyPr>
          <a:lstStyle>
            <a:lvl1pPr marL="342900" indent="-34290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8947" y="-5829"/>
            <a:ext cx="6536402" cy="6636308"/>
          </a:xfrm>
          <a:effectLst>
            <a:outerShdw blurRad="254000" dist="88900" dir="8100000" algn="ctr" rotWithShape="0">
              <a:srgbClr val="000000">
                <a:alpha val="20000"/>
              </a:srgbClr>
            </a:outerShdw>
          </a:effectLst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  <a:latin typeface="Franklin Gothic Book" panose="020B0503020102020204" pitchFamily="34" charset="0"/>
              </a:defRPr>
            </a:lvl1pPr>
          </a:lstStyle>
          <a:p>
            <a:endParaRPr lang="id-ID"/>
          </a:p>
        </p:txBody>
      </p:sp>
      <p:sp>
        <p:nvSpPr>
          <p:cNvPr id="7" name="Slide Number Placeholder 1">
            <a:extLst>
              <a:ext uri="{FF2B5EF4-FFF2-40B4-BE49-F238E27FC236}">
                <a16:creationId xmlns:a16="http://schemas.microsoft.com/office/drawing/2014/main" id="{A1451716-EF64-4BC8-81DE-C3EBD8F7484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953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 userDrawn="1"/>
        </p:nvSpPr>
        <p:spPr>
          <a:xfrm>
            <a:off x="0" y="5406390"/>
            <a:ext cx="12191999" cy="1474035"/>
          </a:xfrm>
          <a:prstGeom prst="rect">
            <a:avLst/>
          </a:prstGeom>
          <a:pattFill prst="pct90">
            <a:fgClr>
              <a:schemeClr val="tx2">
                <a:lumMod val="75000"/>
              </a:schemeClr>
            </a:fgClr>
            <a:bgClr>
              <a:schemeClr val="tx2">
                <a:lumMod val="50000"/>
              </a:schemeClr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Franklin Gothic Book" panose="020B0503020102020204" pitchFamily="34" charset="0"/>
            </a:endParaRPr>
          </a:p>
        </p:txBody>
      </p:sp>
      <p:sp>
        <p:nvSpPr>
          <p:cNvPr id="59" name="Text Placeholder 43"/>
          <p:cNvSpPr>
            <a:spLocks noGrp="1"/>
          </p:cNvSpPr>
          <p:nvPr>
            <p:ph type="body" sz="quarter" idx="16"/>
          </p:nvPr>
        </p:nvSpPr>
        <p:spPr>
          <a:xfrm>
            <a:off x="480059" y="1488098"/>
            <a:ext cx="2436563" cy="40481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1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0" name="Text Placeholder 36"/>
          <p:cNvSpPr>
            <a:spLocks noGrp="1"/>
          </p:cNvSpPr>
          <p:nvPr>
            <p:ph type="body" sz="quarter" idx="17"/>
          </p:nvPr>
        </p:nvSpPr>
        <p:spPr>
          <a:xfrm>
            <a:off x="480060" y="779443"/>
            <a:ext cx="2436563" cy="614416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Aft>
                <a:spcPts val="0"/>
              </a:spcAft>
              <a:buNone/>
              <a:defRPr lang="en-US" sz="2400" kern="1200" dirty="0" smtClean="0">
                <a:solidFill>
                  <a:srgbClr val="347AA0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43"/>
          <p:cNvSpPr>
            <a:spLocks noGrp="1"/>
          </p:cNvSpPr>
          <p:nvPr>
            <p:ph type="body" sz="quarter" idx="15"/>
          </p:nvPr>
        </p:nvSpPr>
        <p:spPr>
          <a:xfrm>
            <a:off x="480060" y="2429393"/>
            <a:ext cx="2443614" cy="1652530"/>
          </a:xfrm>
        </p:spPr>
        <p:txBody>
          <a:bodyPr numCol="1" spcCol="457200">
            <a:normAutofit/>
          </a:bodyPr>
          <a:lstStyle>
            <a:lvl1pPr marL="342900" indent="-342900" algn="l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Clr>
                <a:schemeClr val="bg1">
                  <a:lumMod val="50000"/>
                </a:schemeClr>
              </a:buClr>
              <a:buSzPct val="100000"/>
              <a:buFont typeface="Arial" panose="020B0604020202020204" pitchFamily="34" charset="0"/>
              <a:buChar char="•"/>
              <a:defRPr lang="en-US" sz="1600" kern="1200" dirty="0" smtClean="0">
                <a:solidFill>
                  <a:schemeClr val="tx1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116177" y="755378"/>
            <a:ext cx="8412805" cy="5523501"/>
          </a:xfrm>
          <a:effectLst>
            <a:outerShdw blurRad="254000" dist="88900" dir="8100000" algn="ctr" rotWithShape="0">
              <a:srgbClr val="000000">
                <a:alpha val="2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5E7D48D1-802A-464F-ADA1-8FC34D21D484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513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hydro Title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577" y="-1"/>
            <a:ext cx="9751423" cy="6858001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6096000" y="4578875"/>
            <a:ext cx="0" cy="2279125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  <a:prstDash val="solid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119" y="2535129"/>
            <a:ext cx="1262881" cy="1023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080" y="2535129"/>
            <a:ext cx="3191318" cy="102368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38247" y="3762375"/>
            <a:ext cx="7750175" cy="400050"/>
          </a:xfrm>
        </p:spPr>
        <p:txBody>
          <a:bodyPr/>
          <a:lstStyle>
            <a:lvl1pPr marL="0" indent="0" algn="ctr">
              <a:buNone/>
              <a:defRPr lang="en-US" sz="2000" kern="1200" cap="all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3766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5399088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CBABA0-DEB7-4F34-AA18-1305BB3F8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00845B9-C2E0-4513-8022-A3F3658C56D9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ECBA91CE-A5FD-4B74-A0BB-00EFC44806EC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19380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 List with Picture _ No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8B7E98-A356-4485-9F28-08D38596E6A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30225" y="431020"/>
            <a:ext cx="10621963" cy="971550"/>
          </a:xfrm>
        </p:spPr>
        <p:txBody>
          <a:bodyPr>
            <a:noAutofit/>
          </a:bodyPr>
          <a:lstStyle>
            <a:lvl1pPr marL="0" indent="0">
              <a:buNone/>
              <a:defRPr sz="6000">
                <a:latin typeface="Franklin Gothic Demi Cond" panose="020B070603040202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54647" y="2270125"/>
            <a:ext cx="4522656" cy="349494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6261684" y="1978429"/>
            <a:ext cx="0" cy="419400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742950" y="2270125"/>
            <a:ext cx="5349875" cy="3592513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914400" indent="-452438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376363" indent="-46196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0514D31B-1E89-4608-9E65-5F528742802A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142D95A-0AE2-49BA-BC0C-267C5BF123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47" y="6246993"/>
            <a:ext cx="1905000" cy="5334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0B56A0E-1448-41EA-B210-6790298513B0}"/>
              </a:ext>
            </a:extLst>
          </p:cNvPr>
          <p:cNvCxnSpPr>
            <a:cxnSpLocks/>
          </p:cNvCxnSpPr>
          <p:nvPr userDrawn="1"/>
        </p:nvCxnSpPr>
        <p:spPr>
          <a:xfrm>
            <a:off x="0" y="6839311"/>
            <a:ext cx="12192000" cy="0"/>
          </a:xfrm>
          <a:prstGeom prst="line">
            <a:avLst/>
          </a:prstGeom>
          <a:ln w="76200">
            <a:solidFill>
              <a:srgbClr val="8A1F0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3556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itle Dark">
    <p:bg>
      <p:bgPr>
        <a:solidFill>
          <a:srgbClr val="29292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40577" y="-1"/>
            <a:ext cx="9751423" cy="685800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119" y="1217697"/>
            <a:ext cx="1262881" cy="10236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05080" y="1217697"/>
            <a:ext cx="3191318" cy="1023689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20913" y="2714745"/>
            <a:ext cx="7750175" cy="672029"/>
          </a:xfrm>
        </p:spPr>
        <p:txBody>
          <a:bodyPr>
            <a:noAutofit/>
          </a:bodyPr>
          <a:lstStyle>
            <a:lvl1pPr marL="0" indent="0" algn="ctr">
              <a:buNone/>
              <a:defRPr lang="en-US" sz="3000" kern="1200" cap="all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12554" y="3847645"/>
            <a:ext cx="7766892" cy="1333730"/>
          </a:xfrm>
        </p:spPr>
        <p:txBody>
          <a:bodyPr>
            <a:noAutofit/>
          </a:bodyPr>
          <a:lstStyle>
            <a:lvl1pPr marL="0" indent="0" algn="ctr">
              <a:buNone/>
              <a:defRPr lang="en-US" sz="2200" kern="1200" cap="none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20913" y="3318147"/>
            <a:ext cx="7750175" cy="529498"/>
          </a:xfrm>
        </p:spPr>
        <p:txBody>
          <a:bodyPr>
            <a:noAutofit/>
          </a:bodyPr>
          <a:lstStyle>
            <a:lvl1pPr marL="0" indent="0" algn="ctr">
              <a:buNone/>
              <a:defRPr lang="en-US" sz="2200" kern="1200" cap="none" baseline="0" dirty="0" smtClean="0">
                <a:solidFill>
                  <a:schemeClr val="bg1">
                    <a:lumMod val="9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 38"/>
          <p:cNvSpPr>
            <a:spLocks noGrp="1"/>
          </p:cNvSpPr>
          <p:nvPr>
            <p:ph type="pic" sz="quarter" idx="13"/>
          </p:nvPr>
        </p:nvSpPr>
        <p:spPr>
          <a:xfrm>
            <a:off x="8982001" y="5253135"/>
            <a:ext cx="2266221" cy="1141467"/>
          </a:xfrm>
        </p:spPr>
        <p:txBody>
          <a:bodyPr>
            <a:normAutofit/>
          </a:bodyPr>
          <a:lstStyle>
            <a:lvl1pPr marL="0" indent="0">
              <a:buNone/>
              <a:defRPr sz="8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0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ient Title Whi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39730" y="-782199"/>
            <a:ext cx="11256569" cy="8075365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220913" y="2714745"/>
            <a:ext cx="7750175" cy="672029"/>
          </a:xfrm>
        </p:spPr>
        <p:txBody>
          <a:bodyPr>
            <a:noAutofit/>
          </a:bodyPr>
          <a:lstStyle>
            <a:lvl1pPr marL="0" indent="0" algn="ctr">
              <a:buNone/>
              <a:defRPr lang="en-US" sz="3000" kern="1200" cap="all" dirty="0" smtClean="0">
                <a:solidFill>
                  <a:srgbClr val="B54925"/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2212554" y="3847645"/>
            <a:ext cx="7766892" cy="1333730"/>
          </a:xfrm>
        </p:spPr>
        <p:txBody>
          <a:bodyPr>
            <a:noAutofit/>
          </a:bodyPr>
          <a:lstStyle>
            <a:lvl1pPr marL="0" indent="0" algn="ctr">
              <a:buNone/>
              <a:defRPr lang="en-US" sz="2200" kern="1200" cap="none" dirty="0" smtClean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2"/>
          </p:nvPr>
        </p:nvSpPr>
        <p:spPr>
          <a:xfrm>
            <a:off x="2220913" y="3318147"/>
            <a:ext cx="7750175" cy="529498"/>
          </a:xfrm>
        </p:spPr>
        <p:txBody>
          <a:bodyPr>
            <a:noAutofit/>
          </a:bodyPr>
          <a:lstStyle>
            <a:lvl1pPr marL="0" indent="0" algn="ctr">
              <a:buNone/>
              <a:defRPr lang="en-US" sz="2200" kern="1200" cap="none" baseline="0" dirty="0" smtClean="0">
                <a:solidFill>
                  <a:schemeClr val="tx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90120" y="1537590"/>
            <a:ext cx="1245438" cy="101061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5557" y="1537590"/>
            <a:ext cx="3160840" cy="1010614"/>
          </a:xfrm>
          <a:prstGeom prst="rect">
            <a:avLst/>
          </a:prstGeom>
        </p:spPr>
      </p:pic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B743A56A-AE29-4ACC-93E0-1910FBA084F5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72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54647" y="2434728"/>
            <a:ext cx="4155520" cy="2931850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Rectangle 5"/>
          <p:cNvSpPr/>
          <p:nvPr userDrawn="1"/>
        </p:nvSpPr>
        <p:spPr>
          <a:xfrm>
            <a:off x="6554647" y="5366578"/>
            <a:ext cx="4155520" cy="174007"/>
          </a:xfrm>
          <a:prstGeom prst="rect">
            <a:avLst/>
          </a:prstGeom>
          <a:solidFill>
            <a:srgbClr val="B549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/>
          <p:cNvCxnSpPr>
            <a:cxnSpLocks/>
          </p:cNvCxnSpPr>
          <p:nvPr userDrawn="1"/>
        </p:nvCxnSpPr>
        <p:spPr>
          <a:xfrm>
            <a:off x="6261684" y="2139789"/>
            <a:ext cx="0" cy="42855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742950" y="2270125"/>
            <a:ext cx="5349875" cy="3592513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914400" indent="-452438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376363" indent="-46196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BB9A7B-9331-4BFD-AB71-E5C8839F2FB3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07D09A-4E2C-411C-B26F-2B4F5794A4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5" name="Slide Number Placeholder 1">
            <a:extLst>
              <a:ext uri="{FF2B5EF4-FFF2-40B4-BE49-F238E27FC236}">
                <a16:creationId xmlns:a16="http://schemas.microsoft.com/office/drawing/2014/main" id="{A6457BCE-8BCD-4E8D-936C-C8F3D63D8EAB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672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 with Picture _ No Colo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554647" y="2270125"/>
            <a:ext cx="4522656" cy="349494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accent2"/>
                </a:solidFill>
              </a:defRPr>
            </a:lvl1pPr>
          </a:lstStyle>
          <a:p>
            <a:endParaRPr lang="id-ID"/>
          </a:p>
        </p:txBody>
      </p:sp>
      <p:sp>
        <p:nvSpPr>
          <p:cNvPr id="19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6"/>
          <p:cNvSpPr>
            <a:spLocks noGrp="1"/>
          </p:cNvSpPr>
          <p:nvPr>
            <p:ph type="body" sz="quarter" idx="15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ctr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742950" y="2270125"/>
            <a:ext cx="5349875" cy="3592513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914400" indent="-452438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376363" indent="-46196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F48E72A-3755-41E0-82AC-655BF808473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200ED84-37F7-4D32-B03B-E61D0ACAC89E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934E5E0-15A6-4CEF-87B0-2F9E8AFA7EED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9" name="Slide Number Placeholder 1">
            <a:extLst>
              <a:ext uri="{FF2B5EF4-FFF2-40B4-BE49-F238E27FC236}">
                <a16:creationId xmlns:a16="http://schemas.microsoft.com/office/drawing/2014/main" id="{EFD5E927-0BEF-4E19-8DF5-549450ED0A9B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625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6"/>
          </p:nvPr>
        </p:nvSpPr>
        <p:spPr>
          <a:xfrm>
            <a:off x="1333041" y="2270125"/>
            <a:ext cx="9463490" cy="3592513"/>
          </a:xfrm>
        </p:spPr>
        <p:txBody>
          <a:bodyPr/>
          <a:lstStyle>
            <a:lvl1pPr marL="461963" indent="-461963">
              <a:lnSpc>
                <a:spcPct val="100000"/>
              </a:lnSpc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sz="24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1pPr>
            <a:lvl2pPr marL="682625" indent="-341313">
              <a:lnSpc>
                <a:spcPct val="100000"/>
              </a:lnSpc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sz="2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2pPr>
            <a:lvl3pPr marL="1023938" indent="-341313">
              <a:lnSpc>
                <a:spcPct val="100000"/>
              </a:lnSpc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sz="20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</a:defRPr>
            </a:lvl3pPr>
            <a:lvl4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4pPr>
            <a:lvl5pPr>
              <a:lnSpc>
                <a:spcPct val="100000"/>
              </a:lnSpc>
              <a:spcAft>
                <a:spcPts val="600"/>
              </a:spcAft>
              <a:defRPr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Text Placeholder 43"/>
          <p:cNvSpPr>
            <a:spLocks noGrp="1"/>
          </p:cNvSpPr>
          <p:nvPr>
            <p:ph type="body" sz="quarter" idx="14"/>
          </p:nvPr>
        </p:nvSpPr>
        <p:spPr>
          <a:xfrm>
            <a:off x="625643" y="1468017"/>
            <a:ext cx="10934561" cy="404812"/>
          </a:xfrm>
        </p:spPr>
        <p:txBody>
          <a:bodyPr>
            <a:noAutofit/>
          </a:bodyPr>
          <a:lstStyle>
            <a:lvl1pPr marL="0" indent="0" algn="ctr">
              <a:buNone/>
              <a:defRPr lang="en-US" sz="1800" kern="1200" dirty="0" smtClean="0">
                <a:solidFill>
                  <a:schemeClr val="bg1">
                    <a:lumMod val="6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en-US" sz="1200" kern="1200" dirty="0" smtClean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en-US" sz="120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6"/>
          <p:cNvSpPr>
            <a:spLocks noGrp="1"/>
          </p:cNvSpPr>
          <p:nvPr>
            <p:ph type="body" sz="quarter" idx="15" hasCustomPrompt="1"/>
          </p:nvPr>
        </p:nvSpPr>
        <p:spPr>
          <a:xfrm>
            <a:off x="625643" y="715483"/>
            <a:ext cx="10934562" cy="831850"/>
          </a:xfrm>
        </p:spPr>
        <p:txBody>
          <a:bodyPr>
            <a:noAutofit/>
          </a:bodyPr>
          <a:lstStyle>
            <a:lvl1pPr marL="0" indent="0" algn="l">
              <a:buNone/>
              <a:defRPr lang="en-US" sz="4800" kern="1200" dirty="0" smtClean="0">
                <a:solidFill>
                  <a:schemeClr val="bg1">
                    <a:lumMod val="50000"/>
                  </a:schemeClr>
                </a:solidFill>
                <a:latin typeface="Franklin Gothic Demi Cond" panose="020B07060304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109E02-3675-4350-924B-3EFDDD38FFB1}"/>
              </a:ext>
            </a:extLst>
          </p:cNvPr>
          <p:cNvSpPr/>
          <p:nvPr userDrawn="1"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54D42F-77C6-485F-BB99-270B8CD34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7954" y="6191681"/>
            <a:ext cx="1874815" cy="52599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F55AAAE-64C8-4E82-8957-C8650825ED8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838200" y="6311900"/>
            <a:ext cx="2743200" cy="365125"/>
          </a:xfrm>
          <a:prstGeom prst="rect">
            <a:avLst/>
          </a:prstGeom>
        </p:spPr>
        <p:txBody>
          <a:bodyPr/>
          <a:lstStyle/>
          <a:p>
            <a:pPr algn="l"/>
            <a:fld id="{1F037407-E90D-4F50-930C-504A5143861C}" type="slidenum">
              <a:rPr lang="en-US" smtClean="0"/>
              <a:pPr algn="l"/>
              <a:t>‹#›</a:t>
            </a:fld>
            <a:endParaRPr lang="en-US"/>
          </a:p>
        </p:txBody>
      </p:sp>
      <p:sp>
        <p:nvSpPr>
          <p:cNvPr id="8" name="Slide Number Placeholder 1">
            <a:extLst>
              <a:ext uri="{FF2B5EF4-FFF2-40B4-BE49-F238E27FC236}">
                <a16:creationId xmlns:a16="http://schemas.microsoft.com/office/drawing/2014/main" id="{6355644B-36F5-48A3-8AA0-026F11E3F2E4}"/>
              </a:ext>
            </a:extLst>
          </p:cNvPr>
          <p:cNvSpPr txBox="1">
            <a:spLocks/>
          </p:cNvSpPr>
          <p:nvPr userDrawn="1"/>
        </p:nvSpPr>
        <p:spPr>
          <a:xfrm>
            <a:off x="9084425" y="16048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id-ID"/>
            </a:defPPr>
            <a:lvl1pPr marL="0" algn="r" defTabSz="914400" rtl="0" eaLnBrk="1" latinLnBrk="0" hangingPunct="1">
              <a:defRPr sz="1200" kern="1200" baseline="0">
                <a:solidFill>
                  <a:schemeClr val="tx1">
                    <a:tint val="75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037407-E90D-4F50-930C-504A5143861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2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373060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8" r:id="rId2"/>
    <p:sldLayoutId id="2147483694" r:id="rId3"/>
    <p:sldLayoutId id="2147483677" r:id="rId4"/>
    <p:sldLayoutId id="2147483690" r:id="rId5"/>
    <p:sldLayoutId id="2147483691" r:id="rId6"/>
    <p:sldLayoutId id="2147483686" r:id="rId7"/>
    <p:sldLayoutId id="2147483703" r:id="rId8"/>
    <p:sldLayoutId id="2147483687" r:id="rId9"/>
    <p:sldLayoutId id="2147483666" r:id="rId10"/>
    <p:sldLayoutId id="2147483681" r:id="rId11"/>
    <p:sldLayoutId id="2147483652" r:id="rId12"/>
    <p:sldLayoutId id="2147483682" r:id="rId13"/>
    <p:sldLayoutId id="2147483683" r:id="rId14"/>
    <p:sldLayoutId id="2147483684" r:id="rId15"/>
    <p:sldLayoutId id="2147483676" r:id="rId16"/>
    <p:sldLayoutId id="2147483708" r:id="rId17"/>
    <p:sldLayoutId id="2147483662" r:id="rId18"/>
    <p:sldLayoutId id="2147483685" r:id="rId19"/>
    <p:sldLayoutId id="2147483699" r:id="rId20"/>
    <p:sldLayoutId id="2147483704" r:id="rId21"/>
    <p:sldLayoutId id="2147483700" r:id="rId22"/>
    <p:sldLayoutId id="2147483659" r:id="rId23"/>
    <p:sldLayoutId id="2147483701" r:id="rId24"/>
    <p:sldLayoutId id="2147483705" r:id="rId25"/>
    <p:sldLayoutId id="2147483696" r:id="rId26"/>
    <p:sldLayoutId id="2147483697" r:id="rId27"/>
    <p:sldLayoutId id="2147483702" r:id="rId28"/>
    <p:sldLayoutId id="2147483660" r:id="rId29"/>
    <p:sldLayoutId id="2147483654" r:id="rId30"/>
    <p:sldLayoutId id="2147483651" r:id="rId31"/>
    <p:sldLayoutId id="2147483675" r:id="rId32"/>
    <p:sldLayoutId id="2147483656" r:id="rId33"/>
    <p:sldLayoutId id="2147483655" r:id="rId34"/>
    <p:sldLayoutId id="2147483706" r:id="rId35"/>
    <p:sldLayoutId id="2147483692" r:id="rId36"/>
    <p:sldLayoutId id="2147483689" r:id="rId37"/>
    <p:sldLayoutId id="2147483698" r:id="rId38"/>
    <p:sldLayoutId id="2147483693" r:id="rId39"/>
    <p:sldLayoutId id="2147483674" r:id="rId40"/>
    <p:sldLayoutId id="2147483709" r:id="rId4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id-ID" sz="4800" kern="1200" dirty="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</p:titleStyle>
    <p:bodyStyle>
      <a:lvl1pPr marL="461963" indent="-461963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8A1F03"/>
        </a:buClr>
        <a:buFont typeface="Wingdings" panose="05000000000000000000" pitchFamily="2" charset="2"/>
        <a:buChar char="l"/>
        <a:defRPr lang="en-US" sz="2400" kern="1200" dirty="0" smtClean="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347AA0"/>
        </a:buClr>
        <a:buFont typeface="Wingdings" panose="05000000000000000000" pitchFamily="2" charset="2"/>
        <a:buChar char="l"/>
        <a:defRPr lang="en-US" sz="2200" kern="1200" dirty="0" smtClean="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2pPr>
      <a:lvl3pPr marL="1376363" indent="-461963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Clr>
          <a:srgbClr val="6D8F17"/>
        </a:buClr>
        <a:buFont typeface="Wingdings" panose="05000000000000000000" pitchFamily="2" charset="2"/>
        <a:buChar char="l"/>
        <a:defRPr lang="en-US" sz="2000" kern="1200" dirty="0" smtClean="0">
          <a:solidFill>
            <a:schemeClr val="bg1">
              <a:lumMod val="50000"/>
            </a:schemeClr>
          </a:solidFill>
          <a:latin typeface="Franklin Gothic Book" panose="020B05030201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solinst.com/products/groundwater-samplers/peristaltic-pump.php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1AF75FB-0182-40CE-9790-8582B7696A6B}"/>
              </a:ext>
            </a:extLst>
          </p:cNvPr>
          <p:cNvSpPr/>
          <p:nvPr/>
        </p:nvSpPr>
        <p:spPr>
          <a:xfrm>
            <a:off x="1891829" y="1719825"/>
            <a:ext cx="4486014" cy="127243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Cabin" panose="020B0803050202020004" pitchFamily="34" charset="0"/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ENVIRONMENTAL</a:t>
            </a:r>
            <a:r>
              <a:rPr lang="en-US" dirty="0" smtClean="0">
                <a:solidFill>
                  <a:schemeClr val="bg1"/>
                </a:solidFill>
                <a:latin typeface="Franklin Gothic Book" panose="020B0503020102020204" pitchFamily="34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COUNCIL OF STATES (ECOS)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2021 ECOS Spring Meeting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Franklin Gothic Book" panose="020B0503020102020204" pitchFamily="34" charset="0"/>
              </a:rPr>
              <a:t>March 16, 2021</a:t>
            </a:r>
          </a:p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559C191-D806-45BA-B665-2908ADEEDBF5}"/>
              </a:ext>
            </a:extLst>
          </p:cNvPr>
          <p:cNvSpPr txBox="1"/>
          <p:nvPr/>
        </p:nvSpPr>
        <p:spPr>
          <a:xfrm>
            <a:off x="548640" y="2992256"/>
            <a:ext cx="7132053" cy="14465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Management Considerations for PFAS and 1,4-Dioxane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0CD08A-8526-437F-8243-836EC365723A}"/>
              </a:ext>
            </a:extLst>
          </p:cNvPr>
          <p:cNvSpPr/>
          <p:nvPr/>
        </p:nvSpPr>
        <p:spPr>
          <a:xfrm>
            <a:off x="0" y="6717671"/>
            <a:ext cx="12192000" cy="140329"/>
          </a:xfrm>
          <a:prstGeom prst="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Placeholder 15">
            <a:extLst>
              <a:ext uri="{FF2B5EF4-FFF2-40B4-BE49-F238E27FC236}">
                <a16:creationId xmlns:a16="http://schemas.microsoft.com/office/drawing/2014/main" id="{D20CA0F3-1D68-4223-B86F-C5D827CAA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8" t="2355" r="429" b="30963"/>
          <a:stretch/>
        </p:blipFill>
        <p:spPr>
          <a:xfrm>
            <a:off x="9284084" y="2564719"/>
            <a:ext cx="2409579" cy="2443487"/>
          </a:xfrm>
          <a:prstGeom prst="ellipse">
            <a:avLst/>
          </a:prstGeom>
          <a:ln w="44450" cap="rnd" cmpd="sng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2FF4B35-733B-4B5F-A183-D8989156EACC}"/>
              </a:ext>
            </a:extLst>
          </p:cNvPr>
          <p:cNvSpPr/>
          <p:nvPr/>
        </p:nvSpPr>
        <p:spPr>
          <a:xfrm>
            <a:off x="9140719" y="5078323"/>
            <a:ext cx="2696308" cy="950951"/>
          </a:xfrm>
          <a:prstGeom prst="roundRect">
            <a:avLst/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41EC86E-A7D5-43CA-9C51-57854388C8FC}"/>
              </a:ext>
            </a:extLst>
          </p:cNvPr>
          <p:cNvSpPr txBox="1">
            <a:spLocks/>
          </p:cNvSpPr>
          <p:nvPr/>
        </p:nvSpPr>
        <p:spPr>
          <a:xfrm>
            <a:off x="8785747" y="5034232"/>
            <a:ext cx="3406253" cy="604975"/>
          </a:xfrm>
          <a:prstGeom prst="rect">
            <a:avLst/>
          </a:prstGeom>
        </p:spPr>
        <p:txBody>
          <a:bodyPr/>
          <a:lstStyle>
            <a:lvl1pPr marL="461963" indent="-46196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A1F03"/>
              </a:buClr>
              <a:buFont typeface="Wingdings" panose="05000000000000000000" pitchFamily="2" charset="2"/>
              <a:buChar char="l"/>
              <a:defRPr lang="en-US" sz="2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lang="en-US" sz="22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376363" indent="-46196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en-US" sz="2000" b="1">
                <a:solidFill>
                  <a:schemeClr val="bg1"/>
                </a:solidFill>
              </a:rPr>
              <a:t>Mitch Olson, PE, PhD</a:t>
            </a:r>
            <a:endParaRPr lang="en-US" sz="1400">
              <a:solidFill>
                <a:schemeClr val="bg1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0C435CF-9051-49CD-9D27-FEB1A98E3020}"/>
              </a:ext>
            </a:extLst>
          </p:cNvPr>
          <p:cNvGrpSpPr/>
          <p:nvPr/>
        </p:nvGrpSpPr>
        <p:grpSpPr>
          <a:xfrm>
            <a:off x="10452297" y="5844423"/>
            <a:ext cx="73152" cy="985462"/>
            <a:chOff x="10452297" y="5732208"/>
            <a:chExt cx="73152" cy="985462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B1D74607-A14F-415B-9F30-0FE519495BD2}"/>
                </a:ext>
              </a:extLst>
            </p:cNvPr>
            <p:cNvCxnSpPr>
              <a:cxnSpLocks/>
            </p:cNvCxnSpPr>
            <p:nvPr/>
          </p:nvCxnSpPr>
          <p:spPr>
            <a:xfrm>
              <a:off x="10488873" y="5732208"/>
              <a:ext cx="0" cy="9854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1FA3697-8688-4EFE-882C-BDF76355E8D2}"/>
                </a:ext>
              </a:extLst>
            </p:cNvPr>
            <p:cNvSpPr/>
            <p:nvPr/>
          </p:nvSpPr>
          <p:spPr>
            <a:xfrm>
              <a:off x="10452297" y="5732208"/>
              <a:ext cx="73152" cy="731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DEC32FD-CD2B-4274-A8CD-9FE990052178}"/>
              </a:ext>
            </a:extLst>
          </p:cNvPr>
          <p:cNvSpPr txBox="1"/>
          <p:nvPr/>
        </p:nvSpPr>
        <p:spPr>
          <a:xfrm>
            <a:off x="9187799" y="5450382"/>
            <a:ext cx="26021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solidFill>
                  <a:schemeClr val="bg2"/>
                </a:solidFill>
                <a:latin typeface="Franklin Gothic Book" panose="020B0503020102020204" pitchFamily="34" charset="0"/>
              </a:rPr>
              <a:t>Subject Matter Expert, Emerging Contaminants </a:t>
            </a:r>
          </a:p>
        </p:txBody>
      </p:sp>
    </p:spTree>
    <p:extLst>
      <p:ext uri="{BB962C8B-B14F-4D97-AF65-F5344CB8AC3E}">
        <p14:creationId xmlns:p14="http://schemas.microsoft.com/office/powerpoint/2010/main" val="746830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9455" y="299558"/>
            <a:ext cx="11480800" cy="831850"/>
          </a:xfrm>
        </p:spPr>
        <p:txBody>
          <a:bodyPr/>
          <a:lstStyle/>
          <a:p>
            <a:pPr lvl="0"/>
            <a:r>
              <a:rPr lang="en-US" sz="4000"/>
              <a:t>WHAT HAPPENS TO PFAS/1,4-DIOXANE  WHEN RELEASED?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0FB6CB-587A-4D12-8895-DC23F55A16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95071" y="1708053"/>
            <a:ext cx="2029889" cy="42268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241883-871F-49BD-A5BE-6AF3725C02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0841"/>
          <a:stretch/>
        </p:blipFill>
        <p:spPr>
          <a:xfrm>
            <a:off x="1150375" y="1779591"/>
            <a:ext cx="5579897" cy="451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396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75269" y="1544706"/>
            <a:ext cx="5468335" cy="4560834"/>
          </a:xfrm>
        </p:spPr>
        <p:txBody>
          <a:bodyPr numCol="1">
            <a:normAutofit fontScale="92500" lnSpcReduction="10000"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u="sng"/>
              <a:t>Things that don’t work for PFAS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Conventional wastewater treatment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Standard chemical oxidants or reductants*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Air stripping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Biodegradation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In situ degradation</a:t>
            </a:r>
          </a:p>
          <a:p>
            <a:pPr lvl="1">
              <a:spcAft>
                <a:spcPts val="0"/>
              </a:spcAft>
            </a:pPr>
            <a:endParaRPr lang="en-US"/>
          </a:p>
          <a:p>
            <a:pPr marL="0" indent="0">
              <a:spcAft>
                <a:spcPts val="0"/>
              </a:spcAft>
              <a:buNone/>
            </a:pPr>
            <a:r>
              <a:rPr lang="en-US" u="sng"/>
              <a:t>What does work?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Groundwater extraction/point of use treatment is typical 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Activated carbon/ion exchange (GAC/IX)</a:t>
            </a:r>
          </a:p>
          <a:p>
            <a:pPr lvl="1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Reverse osmosis, nanofiltration</a:t>
            </a:r>
          </a:p>
          <a:p>
            <a:pPr lvl="1">
              <a:spcAft>
                <a:spcPts val="0"/>
              </a:spcAft>
            </a:pPr>
            <a:endParaRPr lang="en-US"/>
          </a:p>
          <a:p>
            <a:pPr marL="0" indent="0">
              <a:spcAft>
                <a:spcPts val="0"/>
              </a:spcAft>
              <a:buNone/>
            </a:pPr>
            <a:r>
              <a:rPr lang="en-US" u="sng"/>
              <a:t>What is the fate of PFAS?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4801" y="299558"/>
            <a:ext cx="10934562" cy="831850"/>
          </a:xfrm>
        </p:spPr>
        <p:txBody>
          <a:bodyPr/>
          <a:lstStyle/>
          <a:p>
            <a:pPr algn="l"/>
            <a:r>
              <a:rPr lang="en-US" sz="6000">
                <a:latin typeface="Franklin Gothic Demi Cond" panose="020B0706030402020204" pitchFamily="34" charset="0"/>
              </a:rPr>
              <a:t>TREATMENT OF PFAS IN WATER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440630-BF8B-4975-8D9D-10362464918D}"/>
              </a:ext>
            </a:extLst>
          </p:cNvPr>
          <p:cNvSpPr txBox="1"/>
          <p:nvPr/>
        </p:nvSpPr>
        <p:spPr>
          <a:xfrm>
            <a:off x="698803" y="6382539"/>
            <a:ext cx="21856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Franklin Gothic Book" panose="020B0503020102020204" pitchFamily="34" charset="0"/>
              </a:rPr>
              <a:t>*research in progress</a:t>
            </a:r>
          </a:p>
        </p:txBody>
      </p:sp>
      <p:pic>
        <p:nvPicPr>
          <p:cNvPr id="6" name="Picture 5" descr="A picture containing indoor, floor, several&#10;&#10;Description automatically generated">
            <a:extLst>
              <a:ext uri="{FF2B5EF4-FFF2-40B4-BE49-F238E27FC236}">
                <a16:creationId xmlns:a16="http://schemas.microsoft.com/office/drawing/2014/main" id="{035076F9-C4CE-4FAE-8C03-78C7229997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8363" y="1740311"/>
            <a:ext cx="4771921" cy="35789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25F14F-08C3-42A5-95A5-3B033567ADAA}"/>
              </a:ext>
            </a:extLst>
          </p:cNvPr>
          <p:cNvSpPr txBox="1"/>
          <p:nvPr/>
        </p:nvSpPr>
        <p:spPr>
          <a:xfrm>
            <a:off x="6420465" y="5459209"/>
            <a:ext cx="4699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GAC/IX system treating 80 gallons per minute (for 123-trichloropropane in this case)</a:t>
            </a:r>
          </a:p>
        </p:txBody>
      </p:sp>
    </p:spTree>
    <p:extLst>
      <p:ext uri="{BB962C8B-B14F-4D97-AF65-F5344CB8AC3E}">
        <p14:creationId xmlns:p14="http://schemas.microsoft.com/office/powerpoint/2010/main" val="760761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475269" y="1877960"/>
            <a:ext cx="5468335" cy="3930869"/>
          </a:xfrm>
        </p:spPr>
        <p:txBody>
          <a:bodyPr numCol="1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en-US" u="sng"/>
              <a:t>Things that don’t work for 1,4-Dioxane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Air stripping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GAC</a:t>
            </a:r>
          </a:p>
          <a:p>
            <a:pPr lvl="1">
              <a:spcAft>
                <a:spcPts val="0"/>
              </a:spcAft>
            </a:pPr>
            <a:endParaRPr lang="en-US"/>
          </a:p>
          <a:p>
            <a:pPr marL="0" indent="0">
              <a:spcAft>
                <a:spcPts val="0"/>
              </a:spcAft>
              <a:buNone/>
            </a:pPr>
            <a:r>
              <a:rPr lang="en-US" u="sng"/>
              <a:t>What does work?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Advanced oxidation processes (AOP)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Select resins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Biodegradation (conditionally…)</a:t>
            </a:r>
          </a:p>
          <a:p>
            <a:pPr lvl="1">
              <a:spcAft>
                <a:spcPts val="0"/>
              </a:spcAft>
            </a:pPr>
            <a:endParaRPr lang="en-US"/>
          </a:p>
          <a:p>
            <a:pPr marL="0" indent="0">
              <a:spcAft>
                <a:spcPts val="0"/>
              </a:spcAft>
              <a:buNone/>
            </a:pPr>
            <a:r>
              <a:rPr lang="en-US" u="sng"/>
              <a:t>What is the fate of 1,4-dioxane?</a:t>
            </a:r>
          </a:p>
          <a:p>
            <a:pPr lvl="1">
              <a:lnSpc>
                <a:spcPct val="90000"/>
              </a:lnSpc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Unlike PFAS, it’s destructible</a:t>
            </a:r>
          </a:p>
          <a:p>
            <a:pPr marL="0" indent="0">
              <a:spcAft>
                <a:spcPts val="0"/>
              </a:spcAft>
              <a:buNone/>
            </a:pPr>
            <a:endParaRPr lang="en-US" u="sng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624801" y="299558"/>
            <a:ext cx="10934562" cy="831850"/>
          </a:xfrm>
        </p:spPr>
        <p:txBody>
          <a:bodyPr/>
          <a:lstStyle/>
          <a:p>
            <a:pPr algn="l"/>
            <a:r>
              <a:rPr lang="en-US" sz="5400">
                <a:latin typeface="Franklin Gothic Demi Cond" panose="020B0706030402020204" pitchFamily="34" charset="0"/>
              </a:rPr>
              <a:t>TREATMENT OF 1,4-DIOXANE IN WATER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3E9BA259-9082-4527-8AA2-449C815372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376" y="1567697"/>
            <a:ext cx="3079404" cy="200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A picture containing outdoor, person, water, man&#10;&#10;Description automatically generated">
            <a:extLst>
              <a:ext uri="{FF2B5EF4-FFF2-40B4-BE49-F238E27FC236}">
                <a16:creationId xmlns:a16="http://schemas.microsoft.com/office/drawing/2014/main" id="{EAB03BB4-4AFA-4CEB-B14E-944C7E25827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5" r="10904"/>
          <a:stretch/>
        </p:blipFill>
        <p:spPr>
          <a:xfrm>
            <a:off x="7895302" y="3717805"/>
            <a:ext cx="2625141" cy="238734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121164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334298" y="1783534"/>
            <a:ext cx="3377278" cy="43275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900" b="1"/>
              <a:t>Incineration</a:t>
            </a:r>
            <a:endParaRPr lang="en-US" b="1"/>
          </a:p>
          <a:p>
            <a:pPr marL="0" indent="0">
              <a:buNone/>
            </a:pPr>
            <a:r>
              <a:rPr lang="en-US" sz="2300"/>
              <a:t>(+) Commercially available/destructive</a:t>
            </a:r>
          </a:p>
          <a:p>
            <a:pPr marL="0" indent="0">
              <a:buNone/>
            </a:pPr>
            <a:r>
              <a:rPr lang="en-US" sz="2300"/>
              <a:t>(+) Works for all types of media</a:t>
            </a:r>
          </a:p>
          <a:p>
            <a:pPr marL="0" indent="0">
              <a:buNone/>
            </a:pPr>
            <a:r>
              <a:rPr lang="en-US" sz="2300"/>
              <a:t>(-) Temperatures 900 - 1400</a:t>
            </a:r>
            <a:r>
              <a:rPr lang="en-US" sz="2300">
                <a:latin typeface="Calibri" panose="020F0502020204030204" pitchFamily="34" charset="0"/>
                <a:cs typeface="Calibri" panose="020F0502020204030204" pitchFamily="34" charset="0"/>
              </a:rPr>
              <a:t>˚</a:t>
            </a:r>
            <a:r>
              <a:rPr lang="en-US" sz="2300"/>
              <a:t>C</a:t>
            </a:r>
          </a:p>
          <a:p>
            <a:pPr marL="0" indent="0">
              <a:buNone/>
            </a:pPr>
            <a:r>
              <a:rPr lang="en-US" sz="2300"/>
              <a:t>(-) Emissions issues/lawsuits – need for improved monitoring</a:t>
            </a:r>
          </a:p>
          <a:p>
            <a:pPr marL="0" indent="0">
              <a:buNone/>
              <a:defRPr/>
            </a:pPr>
            <a:endParaRPr lang="en-US" b="1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  <a:defRPr/>
            </a:pPr>
            <a:r>
              <a:rPr lang="en-US" sz="2900" b="1">
                <a:solidFill>
                  <a:prstClr val="white">
                    <a:lumMod val="50000"/>
                  </a:prstClr>
                </a:solidFill>
              </a:rPr>
              <a:t>Landfills</a:t>
            </a:r>
          </a:p>
          <a:p>
            <a:pPr marL="0" indent="0">
              <a:buNone/>
            </a:pPr>
            <a:r>
              <a:rPr lang="en-US" sz="2300"/>
              <a:t>(+) All types of media</a:t>
            </a:r>
          </a:p>
          <a:p>
            <a:pPr marL="0" indent="0">
              <a:buNone/>
              <a:defRPr/>
            </a:pPr>
            <a:r>
              <a:rPr lang="en-US" sz="2300"/>
              <a:t>(+) Well established/understood</a:t>
            </a:r>
          </a:p>
          <a:p>
            <a:pPr marL="0" indent="0">
              <a:buNone/>
              <a:defRPr/>
            </a:pPr>
            <a:r>
              <a:rPr lang="en-US" sz="2300">
                <a:solidFill>
                  <a:prstClr val="white">
                    <a:lumMod val="50000"/>
                  </a:prstClr>
                </a:solidFill>
              </a:rPr>
              <a:t>(-) Not destructive</a:t>
            </a:r>
          </a:p>
          <a:p>
            <a:pPr marL="0" indent="0">
              <a:buNone/>
              <a:defRPr/>
            </a:pPr>
            <a:r>
              <a:rPr lang="en-US" sz="2300">
                <a:solidFill>
                  <a:prstClr val="white">
                    <a:lumMod val="50000"/>
                  </a:prstClr>
                </a:solidFill>
              </a:rPr>
              <a:t>(-) Perpetual need for leachate control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4C9F9979-656F-4E23-8A19-20AA7376D4B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25642" y="217542"/>
            <a:ext cx="10934562" cy="831850"/>
          </a:xfrm>
        </p:spPr>
        <p:txBody>
          <a:bodyPr>
            <a:normAutofit fontScale="85000" lnSpcReduction="20000"/>
          </a:bodyPr>
          <a:lstStyle/>
          <a:p>
            <a:pPr marL="0" indent="0" algn="l">
              <a:buNone/>
            </a:pPr>
            <a:r>
              <a:rPr lang="en-US" sz="6000">
                <a:latin typeface="Franklin Gothic Demi Cond" panose="020B0706030402020204" pitchFamily="34" charset="0"/>
              </a:rPr>
              <a:t>FINAL PFAS DISPOSAL OPTIONS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99D378B-B4C4-4974-A877-8E37FD8FF936}"/>
              </a:ext>
            </a:extLst>
          </p:cNvPr>
          <p:cNvSpPr txBox="1">
            <a:spLocks/>
          </p:cNvSpPr>
          <p:nvPr/>
        </p:nvSpPr>
        <p:spPr>
          <a:xfrm>
            <a:off x="6526606" y="1783534"/>
            <a:ext cx="3620284" cy="43275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61963" indent="-4619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8A1F03"/>
              </a:buClr>
              <a:buSzPct val="100000"/>
              <a:buFont typeface="Wingdings" panose="05000000000000000000" pitchFamily="2" charset="2"/>
              <a:buChar char=""/>
              <a:defRPr lang="en-US" sz="24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45243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lang="en-US" sz="22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376363" indent="-4619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lang="en-US" sz="2000" kern="120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b="1">
                <a:solidFill>
                  <a:prstClr val="white">
                    <a:lumMod val="50000"/>
                  </a:prstClr>
                </a:solidFill>
              </a:rPr>
              <a:t>Deep Well Injection</a:t>
            </a:r>
          </a:p>
          <a:p>
            <a:pPr marL="0" indent="0">
              <a:buNone/>
              <a:defRPr/>
            </a:pPr>
            <a:r>
              <a:rPr lang="en-US" sz="1800">
                <a:solidFill>
                  <a:prstClr val="white">
                    <a:lumMod val="50000"/>
                  </a:prstClr>
                </a:solidFill>
              </a:rPr>
              <a:t>(+) Permitted wells &gt;6,000 ft</a:t>
            </a: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(+) Relatively simple to employ</a:t>
            </a: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(-) Few locations, long-distance trucking</a:t>
            </a:r>
          </a:p>
          <a:p>
            <a:pPr marL="0" indent="0">
              <a:buNone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Franklin Gothic Book" panose="020B0503020102020204" pitchFamily="34" charset="0"/>
                <a:ea typeface="+mn-ea"/>
                <a:cs typeface="+mn-cs"/>
              </a:rPr>
              <a:t>(-) Not destructive</a:t>
            </a:r>
          </a:p>
          <a:p>
            <a:pPr marL="0" indent="0">
              <a:buNone/>
              <a:defRPr/>
            </a:pPr>
            <a:endParaRPr lang="en-US" sz="1800" b="1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  <a:defRPr/>
            </a:pPr>
            <a:r>
              <a:rPr lang="en-US" b="1">
                <a:solidFill>
                  <a:prstClr val="white">
                    <a:lumMod val="50000"/>
                  </a:prstClr>
                </a:solidFill>
              </a:rPr>
              <a:t>Storage (?)</a:t>
            </a:r>
            <a:endParaRPr lang="en-US" sz="1800" b="1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  <a:defRPr/>
            </a:pPr>
            <a:r>
              <a:rPr lang="en-US" sz="1800">
                <a:solidFill>
                  <a:prstClr val="white">
                    <a:lumMod val="50000"/>
                  </a:prstClr>
                </a:solidFill>
              </a:rPr>
              <a:t>(-) Not “disposal” but may be appropriate under certain circumstances</a:t>
            </a:r>
          </a:p>
          <a:p>
            <a:pPr marL="0" indent="0">
              <a:buNone/>
              <a:defRPr/>
            </a:pPr>
            <a:endParaRPr lang="en-US" sz="1800">
              <a:solidFill>
                <a:prstClr val="white">
                  <a:lumMod val="50000"/>
                </a:prstClr>
              </a:solidFill>
            </a:endParaRPr>
          </a:p>
          <a:p>
            <a:pPr marL="0" indent="0"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anklin Gothic Book" panose="020B0503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8BFD04C-A0DA-4665-AD3D-A332D107C2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17" y="1912898"/>
            <a:ext cx="2381250" cy="1781175"/>
          </a:xfrm>
          <a:prstGeom prst="rect">
            <a:avLst/>
          </a:prstGeom>
        </p:spPr>
      </p:pic>
      <p:pic>
        <p:nvPicPr>
          <p:cNvPr id="8" name="Picture 7" descr="A pile of dirt&#10;&#10;Description automatically generated">
            <a:extLst>
              <a:ext uri="{FF2B5EF4-FFF2-40B4-BE49-F238E27FC236}">
                <a16:creationId xmlns:a16="http://schemas.microsoft.com/office/drawing/2014/main" id="{DC11CBA7-A956-4D3F-AED8-EF4C172C95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917" y="4182642"/>
            <a:ext cx="2381250" cy="1587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4CE9B08-E0C2-42BD-B754-8260725A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30" r="71093" b="15863"/>
          <a:stretch/>
        </p:blipFill>
        <p:spPr>
          <a:xfrm>
            <a:off x="9842090" y="1464824"/>
            <a:ext cx="1718114" cy="329792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F4837A3-E0F5-4BA3-930F-AEB741DA5A89}"/>
              </a:ext>
            </a:extLst>
          </p:cNvPr>
          <p:cNvSpPr txBox="1"/>
          <p:nvPr/>
        </p:nvSpPr>
        <p:spPr>
          <a:xfrm rot="5400000">
            <a:off x="10455563" y="3145358"/>
            <a:ext cx="27726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latin typeface="Franklin Gothic Book" panose="020B0503020102020204" pitchFamily="34" charset="0"/>
              </a:rPr>
              <a:t>Image provided by Buckeye Brine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3AE368-804A-4E81-B600-D8E07B9C34AC}"/>
              </a:ext>
            </a:extLst>
          </p:cNvPr>
          <p:cNvSpPr txBox="1"/>
          <p:nvPr/>
        </p:nvSpPr>
        <p:spPr>
          <a:xfrm>
            <a:off x="1858297" y="6032208"/>
            <a:ext cx="7806813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>
                <a:latin typeface="Franklin Gothic Book" panose="020B0503020102020204" pitchFamily="34" charset="0"/>
              </a:rPr>
              <a:t>All PFAS disposal methods have limitations – solutions are site-specific.  Resources being dedicated to solving these problems.</a:t>
            </a:r>
          </a:p>
        </p:txBody>
      </p:sp>
    </p:spTree>
    <p:extLst>
      <p:ext uri="{BB962C8B-B14F-4D97-AF65-F5344CB8AC3E}">
        <p14:creationId xmlns:p14="http://schemas.microsoft.com/office/powerpoint/2010/main" val="127138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601805" y="1524000"/>
            <a:ext cx="6674066" cy="495135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800" b="1"/>
              <a:t>PFAS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Cross contamination – need to understand restricted equipment list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/>
              <a:t>Note </a:t>
            </a:r>
            <a:r>
              <a:rPr lang="en-US" err="1"/>
              <a:t>Rodowa</a:t>
            </a:r>
            <a:r>
              <a:rPr lang="en-US"/>
              <a:t> et at. 2020: maybe not as bad as was thought?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Disposable/dedicated equipment is preferred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Plan ahead, follow protocols 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Simplify, remove clutter, minimize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Change gloves often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Quality control – field &amp; equipment blanks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Analytical methods…</a:t>
            </a:r>
          </a:p>
          <a:p>
            <a:pPr marL="0" indent="0" algn="ctr">
              <a:buNone/>
            </a:pPr>
            <a:endParaRPr lang="en-US" sz="2000" b="1"/>
          </a:p>
          <a:p>
            <a:pPr marL="0" indent="0" algn="ctr">
              <a:buNone/>
            </a:pPr>
            <a:r>
              <a:rPr lang="en-US" sz="2800" b="1"/>
              <a:t>1,4-Dioxane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Comparable to VOCs</a:t>
            </a:r>
          </a:p>
          <a:p>
            <a:pPr marL="682625" lvl="1" indent="-341313">
              <a:spcAft>
                <a:spcPts val="0"/>
              </a:spcAft>
              <a:buClr>
                <a:srgbClr val="8A1F03"/>
              </a:buClr>
              <a:buSzPct val="75000"/>
            </a:pPr>
            <a:r>
              <a:rPr lang="en-US" sz="2000"/>
              <a:t>Analytical methods…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EB8EB23-3911-46AB-835B-98C62C0CBE3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5643" y="1049392"/>
            <a:ext cx="10934561" cy="404812"/>
          </a:xfrm>
        </p:spPr>
        <p:txBody>
          <a:bodyPr/>
          <a:lstStyle/>
          <a:p>
            <a:pPr lvl="0">
              <a:defRPr/>
            </a:pPr>
            <a:r>
              <a:rPr lang="en-US">
                <a:solidFill>
                  <a:prstClr val="white">
                    <a:lumMod val="50000"/>
                  </a:prstClr>
                </a:solidFill>
                <a:latin typeface="Franklin Gothic Demi Cond" panose="020B0706030402020204" pitchFamily="34" charset="0"/>
              </a:rPr>
              <a:t>PFAS and 1,4-Dioxane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899517BB-5DB3-4E1F-A322-91DC08A2F5AC}"/>
              </a:ext>
            </a:extLst>
          </p:cNvPr>
          <p:cNvSpPr txBox="1">
            <a:spLocks/>
          </p:cNvSpPr>
          <p:nvPr/>
        </p:nvSpPr>
        <p:spPr>
          <a:xfrm>
            <a:off x="625642" y="217542"/>
            <a:ext cx="10934562" cy="831850"/>
          </a:xfrm>
          <a:prstGeom prst="rect">
            <a:avLst/>
          </a:prstGeom>
        </p:spPr>
        <p:txBody>
          <a:bodyPr/>
          <a:lstStyle>
            <a:lvl1pPr marL="461963" indent="-46196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A1F03"/>
              </a:buClr>
              <a:buFont typeface="Wingdings" panose="05000000000000000000" pitchFamily="2" charset="2"/>
              <a:buChar char="l"/>
              <a:defRPr lang="en-US" sz="24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347AA0"/>
              </a:buClr>
              <a:buFont typeface="Wingdings" panose="05000000000000000000" pitchFamily="2" charset="2"/>
              <a:buChar char="l"/>
              <a:defRPr lang="en-US" sz="22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2pPr>
            <a:lvl3pPr marL="1376363" indent="-461963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6D8F17"/>
              </a:buClr>
              <a:buFont typeface="Wingdings" panose="05000000000000000000" pitchFamily="2" charset="2"/>
              <a:buChar char="l"/>
              <a:defRPr lang="en-US" sz="2000" kern="1200" dirty="0" smtClean="0">
                <a:solidFill>
                  <a:schemeClr val="bg1">
                    <a:lumMod val="50000"/>
                  </a:schemeClr>
                </a:solidFill>
                <a:latin typeface="Franklin Gothic Book" panose="020B05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Clr>
                <a:srgbClr val="8A1F03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lang="en-US" sz="4800">
                <a:solidFill>
                  <a:prstClr val="white">
                    <a:lumMod val="50000"/>
                  </a:prstClr>
                </a:solidFill>
                <a:latin typeface="Franklin Gothic Demi Cond" panose="020B0706030402020204" pitchFamily="34" charset="0"/>
              </a:rPr>
              <a:t>SITE CHARACTERIZATION &amp; SAMPLING</a:t>
            </a:r>
            <a:endParaRPr kumimoji="0" lang="en-US" sz="4800" b="0" i="0" u="none" strike="noStrike" kern="1200" cap="none" spc="0" normalizeH="0" baseline="0" noProof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Franklin Gothic Demi Cond" panose="020B0706030402020204" pitchFamily="34" charset="0"/>
            </a:endParaRPr>
          </a:p>
        </p:txBody>
      </p:sp>
      <p:pic>
        <p:nvPicPr>
          <p:cNvPr id="11" name="Picture 10" descr="A picture containing grass, outdoor, person, young&#10;&#10;Description automatically generated">
            <a:extLst>
              <a:ext uri="{FF2B5EF4-FFF2-40B4-BE49-F238E27FC236}">
                <a16:creationId xmlns:a16="http://schemas.microsoft.com/office/drawing/2014/main" id="{3AC0D15D-D0FD-440D-BA9A-0C9B18B5E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6066" y="2414662"/>
            <a:ext cx="2715694" cy="18032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410813A-6A85-4F68-9322-3F809253D46C}"/>
              </a:ext>
            </a:extLst>
          </p:cNvPr>
          <p:cNvSpPr/>
          <p:nvPr/>
        </p:nvSpPr>
        <p:spPr>
          <a:xfrm>
            <a:off x="7984477" y="4248052"/>
            <a:ext cx="27728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latin typeface="Franklin Gothic Book" panose="020B0503020102020204" pitchFamily="34" charset="0"/>
                <a:hlinkClick r:id="rId4"/>
              </a:rPr>
              <a:t>https://www.solinst.com/products/groundwater-samplers/peristaltic-pump.php</a:t>
            </a:r>
            <a:r>
              <a:rPr lang="en-US" sz="1200">
                <a:latin typeface="Franklin Gothic Book" panose="020B0503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10077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Rectangle 59">
            <a:extLst>
              <a:ext uri="{FF2B5EF4-FFF2-40B4-BE49-F238E27FC236}">
                <a16:creationId xmlns:a16="http://schemas.microsoft.com/office/drawing/2014/main" id="{533B5821-0BAB-425A-9A16-9A6D2A257E06}"/>
              </a:ext>
            </a:extLst>
          </p:cNvPr>
          <p:cNvSpPr/>
          <p:nvPr/>
        </p:nvSpPr>
        <p:spPr>
          <a:xfrm>
            <a:off x="8279666" y="3439426"/>
            <a:ext cx="3105150" cy="2552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6034BFC-ABBF-45D0-865D-5D5BD31E065D}"/>
              </a:ext>
            </a:extLst>
          </p:cNvPr>
          <p:cNvSpPr/>
          <p:nvPr/>
        </p:nvSpPr>
        <p:spPr>
          <a:xfrm>
            <a:off x="8282564" y="400940"/>
            <a:ext cx="3105150" cy="559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5DD8213-C461-408A-A929-2AA05A9BAEFA}"/>
              </a:ext>
            </a:extLst>
          </p:cNvPr>
          <p:cNvCxnSpPr/>
          <p:nvPr/>
        </p:nvCxnSpPr>
        <p:spPr>
          <a:xfrm>
            <a:off x="8282564" y="1705865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2415BAB-4722-407A-AD6B-ADD6AF80EEBE}"/>
              </a:ext>
            </a:extLst>
          </p:cNvPr>
          <p:cNvCxnSpPr/>
          <p:nvPr/>
        </p:nvCxnSpPr>
        <p:spPr>
          <a:xfrm>
            <a:off x="8282564" y="3442590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CB2599A-6088-44FB-8A61-FD6188096227}"/>
              </a:ext>
            </a:extLst>
          </p:cNvPr>
          <p:cNvSpPr/>
          <p:nvPr/>
        </p:nvSpPr>
        <p:spPr>
          <a:xfrm>
            <a:off x="8282564" y="4639573"/>
            <a:ext cx="3105150" cy="304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2469383-81BE-4EF4-9888-4F8C26BC50F2}"/>
              </a:ext>
            </a:extLst>
          </p:cNvPr>
          <p:cNvSpPr/>
          <p:nvPr/>
        </p:nvSpPr>
        <p:spPr>
          <a:xfrm>
            <a:off x="8403379" y="1706766"/>
            <a:ext cx="1220215" cy="3562350"/>
          </a:xfrm>
          <a:custGeom>
            <a:avLst/>
            <a:gdLst>
              <a:gd name="connsiteX0" fmla="*/ 738924 w 2122025"/>
              <a:gd name="connsiteY0" fmla="*/ 0 h 3562350"/>
              <a:gd name="connsiteX1" fmla="*/ 2120049 w 2122025"/>
              <a:gd name="connsiteY1" fmla="*/ 142875 h 3562350"/>
              <a:gd name="connsiteX2" fmla="*/ 472224 w 2122025"/>
              <a:gd name="connsiteY2" fmla="*/ 733425 h 3562350"/>
              <a:gd name="connsiteX3" fmla="*/ 91224 w 2122025"/>
              <a:gd name="connsiteY3" fmla="*/ 1524000 h 3562350"/>
              <a:gd name="connsiteX4" fmla="*/ 786549 w 2122025"/>
              <a:gd name="connsiteY4" fmla="*/ 1724025 h 3562350"/>
              <a:gd name="connsiteX5" fmla="*/ 195999 w 2122025"/>
              <a:gd name="connsiteY5" fmla="*/ 1876425 h 3562350"/>
              <a:gd name="connsiteX6" fmla="*/ 53124 w 2122025"/>
              <a:gd name="connsiteY6" fmla="*/ 2924175 h 3562350"/>
              <a:gd name="connsiteX7" fmla="*/ 281724 w 2122025"/>
              <a:gd name="connsiteY7" fmla="*/ 3105150 h 3562350"/>
              <a:gd name="connsiteX8" fmla="*/ 62649 w 2122025"/>
              <a:gd name="connsiteY8" fmla="*/ 3171825 h 3562350"/>
              <a:gd name="connsiteX9" fmla="*/ 5499 w 2122025"/>
              <a:gd name="connsiteY9" fmla="*/ 3390900 h 3562350"/>
              <a:gd name="connsiteX10" fmla="*/ 5499 w 2122025"/>
              <a:gd name="connsiteY10" fmla="*/ 3562350 h 3562350"/>
              <a:gd name="connsiteX0" fmla="*/ 738924 w 2122025"/>
              <a:gd name="connsiteY0" fmla="*/ 0 h 3562350"/>
              <a:gd name="connsiteX1" fmla="*/ 2120049 w 2122025"/>
              <a:gd name="connsiteY1" fmla="*/ 142875 h 3562350"/>
              <a:gd name="connsiteX2" fmla="*/ 472224 w 2122025"/>
              <a:gd name="connsiteY2" fmla="*/ 733425 h 3562350"/>
              <a:gd name="connsiteX3" fmla="*/ 91224 w 2122025"/>
              <a:gd name="connsiteY3" fmla="*/ 1524000 h 3562350"/>
              <a:gd name="connsiteX4" fmla="*/ 786549 w 2122025"/>
              <a:gd name="connsiteY4" fmla="*/ 1724025 h 3562350"/>
              <a:gd name="connsiteX5" fmla="*/ 195999 w 2122025"/>
              <a:gd name="connsiteY5" fmla="*/ 1876425 h 3562350"/>
              <a:gd name="connsiteX6" fmla="*/ 53124 w 2122025"/>
              <a:gd name="connsiteY6" fmla="*/ 2924175 h 3562350"/>
              <a:gd name="connsiteX7" fmla="*/ 482691 w 2122025"/>
              <a:gd name="connsiteY7" fmla="*/ 3105150 h 3562350"/>
              <a:gd name="connsiteX8" fmla="*/ 62649 w 2122025"/>
              <a:gd name="connsiteY8" fmla="*/ 3171825 h 3562350"/>
              <a:gd name="connsiteX9" fmla="*/ 5499 w 2122025"/>
              <a:gd name="connsiteY9" fmla="*/ 3390900 h 3562350"/>
              <a:gd name="connsiteX10" fmla="*/ 5499 w 2122025"/>
              <a:gd name="connsiteY10" fmla="*/ 3562350 h 3562350"/>
              <a:gd name="connsiteX0" fmla="*/ 738924 w 2122025"/>
              <a:gd name="connsiteY0" fmla="*/ 0 h 3562350"/>
              <a:gd name="connsiteX1" fmla="*/ 2120049 w 2122025"/>
              <a:gd name="connsiteY1" fmla="*/ 142875 h 3562350"/>
              <a:gd name="connsiteX2" fmla="*/ 472224 w 2122025"/>
              <a:gd name="connsiteY2" fmla="*/ 733425 h 3562350"/>
              <a:gd name="connsiteX3" fmla="*/ 91224 w 2122025"/>
              <a:gd name="connsiteY3" fmla="*/ 1524000 h 3562350"/>
              <a:gd name="connsiteX4" fmla="*/ 786549 w 2122025"/>
              <a:gd name="connsiteY4" fmla="*/ 1724025 h 3562350"/>
              <a:gd name="connsiteX5" fmla="*/ 92546 w 2122025"/>
              <a:gd name="connsiteY5" fmla="*/ 1876425 h 3562350"/>
              <a:gd name="connsiteX6" fmla="*/ 53124 w 2122025"/>
              <a:gd name="connsiteY6" fmla="*/ 2924175 h 3562350"/>
              <a:gd name="connsiteX7" fmla="*/ 482691 w 2122025"/>
              <a:gd name="connsiteY7" fmla="*/ 3105150 h 3562350"/>
              <a:gd name="connsiteX8" fmla="*/ 62649 w 2122025"/>
              <a:gd name="connsiteY8" fmla="*/ 3171825 h 3562350"/>
              <a:gd name="connsiteX9" fmla="*/ 5499 w 2122025"/>
              <a:gd name="connsiteY9" fmla="*/ 3390900 h 3562350"/>
              <a:gd name="connsiteX10" fmla="*/ 5499 w 2122025"/>
              <a:gd name="connsiteY10" fmla="*/ 3562350 h 3562350"/>
              <a:gd name="connsiteX0" fmla="*/ 738924 w 1374767"/>
              <a:gd name="connsiteY0" fmla="*/ 0 h 3562350"/>
              <a:gd name="connsiteX1" fmla="*/ 1351485 w 1374767"/>
              <a:gd name="connsiteY1" fmla="*/ 201868 h 3562350"/>
              <a:gd name="connsiteX2" fmla="*/ 472224 w 1374767"/>
              <a:gd name="connsiteY2" fmla="*/ 733425 h 3562350"/>
              <a:gd name="connsiteX3" fmla="*/ 91224 w 1374767"/>
              <a:gd name="connsiteY3" fmla="*/ 1524000 h 3562350"/>
              <a:gd name="connsiteX4" fmla="*/ 786549 w 1374767"/>
              <a:gd name="connsiteY4" fmla="*/ 1724025 h 3562350"/>
              <a:gd name="connsiteX5" fmla="*/ 92546 w 1374767"/>
              <a:gd name="connsiteY5" fmla="*/ 1876425 h 3562350"/>
              <a:gd name="connsiteX6" fmla="*/ 53124 w 1374767"/>
              <a:gd name="connsiteY6" fmla="*/ 2924175 h 3562350"/>
              <a:gd name="connsiteX7" fmla="*/ 482691 w 1374767"/>
              <a:gd name="connsiteY7" fmla="*/ 3105150 h 3562350"/>
              <a:gd name="connsiteX8" fmla="*/ 62649 w 1374767"/>
              <a:gd name="connsiteY8" fmla="*/ 3171825 h 3562350"/>
              <a:gd name="connsiteX9" fmla="*/ 5499 w 1374767"/>
              <a:gd name="connsiteY9" fmla="*/ 3390900 h 3562350"/>
              <a:gd name="connsiteX10" fmla="*/ 5499 w 1374767"/>
              <a:gd name="connsiteY10" fmla="*/ 3562350 h 3562350"/>
              <a:gd name="connsiteX0" fmla="*/ 738924 w 1362755"/>
              <a:gd name="connsiteY0" fmla="*/ 0 h 3562350"/>
              <a:gd name="connsiteX1" fmla="*/ 1351485 w 1362755"/>
              <a:gd name="connsiteY1" fmla="*/ 201868 h 3562350"/>
              <a:gd name="connsiteX2" fmla="*/ 644140 w 1362755"/>
              <a:gd name="connsiteY2" fmla="*/ 772754 h 3562350"/>
              <a:gd name="connsiteX3" fmla="*/ 91224 w 1362755"/>
              <a:gd name="connsiteY3" fmla="*/ 1524000 h 3562350"/>
              <a:gd name="connsiteX4" fmla="*/ 786549 w 1362755"/>
              <a:gd name="connsiteY4" fmla="*/ 1724025 h 3562350"/>
              <a:gd name="connsiteX5" fmla="*/ 92546 w 1362755"/>
              <a:gd name="connsiteY5" fmla="*/ 1876425 h 3562350"/>
              <a:gd name="connsiteX6" fmla="*/ 53124 w 1362755"/>
              <a:gd name="connsiteY6" fmla="*/ 2924175 h 3562350"/>
              <a:gd name="connsiteX7" fmla="*/ 482691 w 1362755"/>
              <a:gd name="connsiteY7" fmla="*/ 3105150 h 3562350"/>
              <a:gd name="connsiteX8" fmla="*/ 62649 w 1362755"/>
              <a:gd name="connsiteY8" fmla="*/ 3171825 h 3562350"/>
              <a:gd name="connsiteX9" fmla="*/ 5499 w 1362755"/>
              <a:gd name="connsiteY9" fmla="*/ 3390900 h 3562350"/>
              <a:gd name="connsiteX10" fmla="*/ 5499 w 1362755"/>
              <a:gd name="connsiteY10" fmla="*/ 3562350 h 3562350"/>
              <a:gd name="connsiteX0" fmla="*/ 738924 w 1362755"/>
              <a:gd name="connsiteY0" fmla="*/ 0 h 3562350"/>
              <a:gd name="connsiteX1" fmla="*/ 1351485 w 1362755"/>
              <a:gd name="connsiteY1" fmla="*/ 201868 h 3562350"/>
              <a:gd name="connsiteX2" fmla="*/ 644140 w 1362755"/>
              <a:gd name="connsiteY2" fmla="*/ 772754 h 3562350"/>
              <a:gd name="connsiteX3" fmla="*/ 465394 w 1362755"/>
              <a:gd name="connsiteY3" fmla="*/ 1504336 h 3562350"/>
              <a:gd name="connsiteX4" fmla="*/ 786549 w 1362755"/>
              <a:gd name="connsiteY4" fmla="*/ 1724025 h 3562350"/>
              <a:gd name="connsiteX5" fmla="*/ 92546 w 1362755"/>
              <a:gd name="connsiteY5" fmla="*/ 1876425 h 3562350"/>
              <a:gd name="connsiteX6" fmla="*/ 53124 w 1362755"/>
              <a:gd name="connsiteY6" fmla="*/ 2924175 h 3562350"/>
              <a:gd name="connsiteX7" fmla="*/ 482691 w 1362755"/>
              <a:gd name="connsiteY7" fmla="*/ 3105150 h 3562350"/>
              <a:gd name="connsiteX8" fmla="*/ 62649 w 1362755"/>
              <a:gd name="connsiteY8" fmla="*/ 3171825 h 3562350"/>
              <a:gd name="connsiteX9" fmla="*/ 5499 w 1362755"/>
              <a:gd name="connsiteY9" fmla="*/ 3390900 h 3562350"/>
              <a:gd name="connsiteX10" fmla="*/ 5499 w 1362755"/>
              <a:gd name="connsiteY10" fmla="*/ 3562350 h 3562350"/>
              <a:gd name="connsiteX0" fmla="*/ 738924 w 1362755"/>
              <a:gd name="connsiteY0" fmla="*/ 0 h 3562350"/>
              <a:gd name="connsiteX1" fmla="*/ 1351485 w 1362755"/>
              <a:gd name="connsiteY1" fmla="*/ 201868 h 3562350"/>
              <a:gd name="connsiteX2" fmla="*/ 644140 w 1362755"/>
              <a:gd name="connsiteY2" fmla="*/ 772754 h 3562350"/>
              <a:gd name="connsiteX3" fmla="*/ 455282 w 1362755"/>
              <a:gd name="connsiteY3" fmla="*/ 1337188 h 3562350"/>
              <a:gd name="connsiteX4" fmla="*/ 786549 w 1362755"/>
              <a:gd name="connsiteY4" fmla="*/ 1724025 h 3562350"/>
              <a:gd name="connsiteX5" fmla="*/ 92546 w 1362755"/>
              <a:gd name="connsiteY5" fmla="*/ 1876425 h 3562350"/>
              <a:gd name="connsiteX6" fmla="*/ 53124 w 1362755"/>
              <a:gd name="connsiteY6" fmla="*/ 2924175 h 3562350"/>
              <a:gd name="connsiteX7" fmla="*/ 482691 w 1362755"/>
              <a:gd name="connsiteY7" fmla="*/ 3105150 h 3562350"/>
              <a:gd name="connsiteX8" fmla="*/ 62649 w 1362755"/>
              <a:gd name="connsiteY8" fmla="*/ 3171825 h 3562350"/>
              <a:gd name="connsiteX9" fmla="*/ 5499 w 1362755"/>
              <a:gd name="connsiteY9" fmla="*/ 3390900 h 3562350"/>
              <a:gd name="connsiteX10" fmla="*/ 5499 w 1362755"/>
              <a:gd name="connsiteY10" fmla="*/ 3562350 h 3562350"/>
              <a:gd name="connsiteX0" fmla="*/ 738924 w 1363453"/>
              <a:gd name="connsiteY0" fmla="*/ 0 h 3562350"/>
              <a:gd name="connsiteX1" fmla="*/ 1351485 w 1363453"/>
              <a:gd name="connsiteY1" fmla="*/ 201868 h 3562350"/>
              <a:gd name="connsiteX2" fmla="*/ 634027 w 1363453"/>
              <a:gd name="connsiteY2" fmla="*/ 792418 h 3562350"/>
              <a:gd name="connsiteX3" fmla="*/ 455282 w 1363453"/>
              <a:gd name="connsiteY3" fmla="*/ 1337188 h 3562350"/>
              <a:gd name="connsiteX4" fmla="*/ 786549 w 1363453"/>
              <a:gd name="connsiteY4" fmla="*/ 1724025 h 3562350"/>
              <a:gd name="connsiteX5" fmla="*/ 92546 w 1363453"/>
              <a:gd name="connsiteY5" fmla="*/ 1876425 h 3562350"/>
              <a:gd name="connsiteX6" fmla="*/ 53124 w 1363453"/>
              <a:gd name="connsiteY6" fmla="*/ 2924175 h 3562350"/>
              <a:gd name="connsiteX7" fmla="*/ 482691 w 1363453"/>
              <a:gd name="connsiteY7" fmla="*/ 3105150 h 3562350"/>
              <a:gd name="connsiteX8" fmla="*/ 62649 w 1363453"/>
              <a:gd name="connsiteY8" fmla="*/ 3171825 h 3562350"/>
              <a:gd name="connsiteX9" fmla="*/ 5499 w 1363453"/>
              <a:gd name="connsiteY9" fmla="*/ 3390900 h 3562350"/>
              <a:gd name="connsiteX10" fmla="*/ 5499 w 1363453"/>
              <a:gd name="connsiteY10" fmla="*/ 3562350 h 3562350"/>
              <a:gd name="connsiteX0" fmla="*/ 738924 w 1237912"/>
              <a:gd name="connsiteY0" fmla="*/ 0 h 3562350"/>
              <a:gd name="connsiteX1" fmla="*/ 1179570 w 1237912"/>
              <a:gd name="connsiteY1" fmla="*/ 300190 h 3562350"/>
              <a:gd name="connsiteX2" fmla="*/ 634027 w 1237912"/>
              <a:gd name="connsiteY2" fmla="*/ 792418 h 3562350"/>
              <a:gd name="connsiteX3" fmla="*/ 455282 w 1237912"/>
              <a:gd name="connsiteY3" fmla="*/ 1337188 h 3562350"/>
              <a:gd name="connsiteX4" fmla="*/ 786549 w 1237912"/>
              <a:gd name="connsiteY4" fmla="*/ 1724025 h 3562350"/>
              <a:gd name="connsiteX5" fmla="*/ 92546 w 1237912"/>
              <a:gd name="connsiteY5" fmla="*/ 1876425 h 3562350"/>
              <a:gd name="connsiteX6" fmla="*/ 53124 w 1237912"/>
              <a:gd name="connsiteY6" fmla="*/ 2924175 h 3562350"/>
              <a:gd name="connsiteX7" fmla="*/ 482691 w 1237912"/>
              <a:gd name="connsiteY7" fmla="*/ 3105150 h 3562350"/>
              <a:gd name="connsiteX8" fmla="*/ 62649 w 1237912"/>
              <a:gd name="connsiteY8" fmla="*/ 3171825 h 3562350"/>
              <a:gd name="connsiteX9" fmla="*/ 5499 w 1237912"/>
              <a:gd name="connsiteY9" fmla="*/ 3390900 h 3562350"/>
              <a:gd name="connsiteX10" fmla="*/ 5499 w 1237912"/>
              <a:gd name="connsiteY10" fmla="*/ 3562350 h 3562350"/>
              <a:gd name="connsiteX0" fmla="*/ 738924 w 1242169"/>
              <a:gd name="connsiteY0" fmla="*/ 0 h 3562350"/>
              <a:gd name="connsiteX1" fmla="*/ 1179570 w 1242169"/>
              <a:gd name="connsiteY1" fmla="*/ 300190 h 3562350"/>
              <a:gd name="connsiteX2" fmla="*/ 573351 w 1242169"/>
              <a:gd name="connsiteY2" fmla="*/ 792418 h 3562350"/>
              <a:gd name="connsiteX3" fmla="*/ 455282 w 1242169"/>
              <a:gd name="connsiteY3" fmla="*/ 1337188 h 3562350"/>
              <a:gd name="connsiteX4" fmla="*/ 786549 w 1242169"/>
              <a:gd name="connsiteY4" fmla="*/ 1724025 h 3562350"/>
              <a:gd name="connsiteX5" fmla="*/ 92546 w 1242169"/>
              <a:gd name="connsiteY5" fmla="*/ 1876425 h 3562350"/>
              <a:gd name="connsiteX6" fmla="*/ 53124 w 1242169"/>
              <a:gd name="connsiteY6" fmla="*/ 2924175 h 3562350"/>
              <a:gd name="connsiteX7" fmla="*/ 482691 w 1242169"/>
              <a:gd name="connsiteY7" fmla="*/ 3105150 h 3562350"/>
              <a:gd name="connsiteX8" fmla="*/ 62649 w 1242169"/>
              <a:gd name="connsiteY8" fmla="*/ 3171825 h 3562350"/>
              <a:gd name="connsiteX9" fmla="*/ 5499 w 1242169"/>
              <a:gd name="connsiteY9" fmla="*/ 3390900 h 3562350"/>
              <a:gd name="connsiteX10" fmla="*/ 5499 w 1242169"/>
              <a:gd name="connsiteY10" fmla="*/ 3562350 h 3562350"/>
              <a:gd name="connsiteX0" fmla="*/ 738924 w 1267967"/>
              <a:gd name="connsiteY0" fmla="*/ 0 h 3562350"/>
              <a:gd name="connsiteX1" fmla="*/ 1179570 w 1267967"/>
              <a:gd name="connsiteY1" fmla="*/ 300190 h 3562350"/>
              <a:gd name="connsiteX2" fmla="*/ 573351 w 1267967"/>
              <a:gd name="connsiteY2" fmla="*/ 792418 h 3562350"/>
              <a:gd name="connsiteX3" fmla="*/ 455282 w 1267967"/>
              <a:gd name="connsiteY3" fmla="*/ 1337188 h 3562350"/>
              <a:gd name="connsiteX4" fmla="*/ 786549 w 1267967"/>
              <a:gd name="connsiteY4" fmla="*/ 1724025 h 3562350"/>
              <a:gd name="connsiteX5" fmla="*/ 92546 w 1267967"/>
              <a:gd name="connsiteY5" fmla="*/ 1876425 h 3562350"/>
              <a:gd name="connsiteX6" fmla="*/ 53124 w 1267967"/>
              <a:gd name="connsiteY6" fmla="*/ 2924175 h 3562350"/>
              <a:gd name="connsiteX7" fmla="*/ 482691 w 1267967"/>
              <a:gd name="connsiteY7" fmla="*/ 3105150 h 3562350"/>
              <a:gd name="connsiteX8" fmla="*/ 62649 w 1267967"/>
              <a:gd name="connsiteY8" fmla="*/ 3171825 h 3562350"/>
              <a:gd name="connsiteX9" fmla="*/ 5499 w 1267967"/>
              <a:gd name="connsiteY9" fmla="*/ 3390900 h 3562350"/>
              <a:gd name="connsiteX10" fmla="*/ 5499 w 1267967"/>
              <a:gd name="connsiteY10" fmla="*/ 3562350 h 3562350"/>
              <a:gd name="connsiteX0" fmla="*/ 738924 w 1255018"/>
              <a:gd name="connsiteY0" fmla="*/ 0 h 3562350"/>
              <a:gd name="connsiteX1" fmla="*/ 1179570 w 1255018"/>
              <a:gd name="connsiteY1" fmla="*/ 300190 h 3562350"/>
              <a:gd name="connsiteX2" fmla="*/ 573351 w 1255018"/>
              <a:gd name="connsiteY2" fmla="*/ 792418 h 3562350"/>
              <a:gd name="connsiteX3" fmla="*/ 455282 w 1255018"/>
              <a:gd name="connsiteY3" fmla="*/ 1337188 h 3562350"/>
              <a:gd name="connsiteX4" fmla="*/ 786549 w 1255018"/>
              <a:gd name="connsiteY4" fmla="*/ 1724025 h 3562350"/>
              <a:gd name="connsiteX5" fmla="*/ 92546 w 1255018"/>
              <a:gd name="connsiteY5" fmla="*/ 1876425 h 3562350"/>
              <a:gd name="connsiteX6" fmla="*/ 53124 w 1255018"/>
              <a:gd name="connsiteY6" fmla="*/ 2924175 h 3562350"/>
              <a:gd name="connsiteX7" fmla="*/ 482691 w 1255018"/>
              <a:gd name="connsiteY7" fmla="*/ 3105150 h 3562350"/>
              <a:gd name="connsiteX8" fmla="*/ 62649 w 1255018"/>
              <a:gd name="connsiteY8" fmla="*/ 3171825 h 3562350"/>
              <a:gd name="connsiteX9" fmla="*/ 5499 w 1255018"/>
              <a:gd name="connsiteY9" fmla="*/ 3390900 h 3562350"/>
              <a:gd name="connsiteX10" fmla="*/ 5499 w 1255018"/>
              <a:gd name="connsiteY10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55018" h="3562350">
                <a:moveTo>
                  <a:pt x="738924" y="0"/>
                </a:moveTo>
                <a:cubicBezTo>
                  <a:pt x="1451711" y="10319"/>
                  <a:pt x="1237505" y="236946"/>
                  <a:pt x="1179570" y="300190"/>
                </a:cubicBezTo>
                <a:cubicBezTo>
                  <a:pt x="1121635" y="363434"/>
                  <a:pt x="694066" y="619585"/>
                  <a:pt x="573351" y="792418"/>
                </a:cubicBezTo>
                <a:cubicBezTo>
                  <a:pt x="452636" y="965251"/>
                  <a:pt x="419749" y="1181920"/>
                  <a:pt x="455282" y="1337188"/>
                </a:cubicBezTo>
                <a:cubicBezTo>
                  <a:pt x="490815" y="1492456"/>
                  <a:pt x="847005" y="1634152"/>
                  <a:pt x="786549" y="1724025"/>
                </a:cubicBezTo>
                <a:cubicBezTo>
                  <a:pt x="726093" y="1813898"/>
                  <a:pt x="214783" y="1676400"/>
                  <a:pt x="92546" y="1876425"/>
                </a:cubicBezTo>
                <a:cubicBezTo>
                  <a:pt x="-29692" y="2076450"/>
                  <a:pt x="-11900" y="2719388"/>
                  <a:pt x="53124" y="2924175"/>
                </a:cubicBezTo>
                <a:cubicBezTo>
                  <a:pt x="118148" y="3128962"/>
                  <a:pt x="481104" y="3063875"/>
                  <a:pt x="482691" y="3105150"/>
                </a:cubicBezTo>
                <a:cubicBezTo>
                  <a:pt x="484278" y="3146425"/>
                  <a:pt x="142181" y="3124200"/>
                  <a:pt x="62649" y="3171825"/>
                </a:cubicBezTo>
                <a:cubicBezTo>
                  <a:pt x="-16883" y="3219450"/>
                  <a:pt x="15024" y="3325813"/>
                  <a:pt x="5499" y="3390900"/>
                </a:cubicBezTo>
                <a:cubicBezTo>
                  <a:pt x="-4026" y="3455987"/>
                  <a:pt x="736" y="3509168"/>
                  <a:pt x="5499" y="356235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BB66630-3FD1-4CBE-9553-DE8D7E9D8AB3}"/>
              </a:ext>
            </a:extLst>
          </p:cNvPr>
          <p:cNvSpPr/>
          <p:nvPr/>
        </p:nvSpPr>
        <p:spPr>
          <a:xfrm>
            <a:off x="8399350" y="1725816"/>
            <a:ext cx="888605" cy="3543300"/>
          </a:xfrm>
          <a:custGeom>
            <a:avLst/>
            <a:gdLst>
              <a:gd name="connsiteX0" fmla="*/ 738924 w 2122025"/>
              <a:gd name="connsiteY0" fmla="*/ 0 h 3562350"/>
              <a:gd name="connsiteX1" fmla="*/ 2120049 w 2122025"/>
              <a:gd name="connsiteY1" fmla="*/ 142875 h 3562350"/>
              <a:gd name="connsiteX2" fmla="*/ 472224 w 2122025"/>
              <a:gd name="connsiteY2" fmla="*/ 733425 h 3562350"/>
              <a:gd name="connsiteX3" fmla="*/ 91224 w 2122025"/>
              <a:gd name="connsiteY3" fmla="*/ 1524000 h 3562350"/>
              <a:gd name="connsiteX4" fmla="*/ 786549 w 2122025"/>
              <a:gd name="connsiteY4" fmla="*/ 1724025 h 3562350"/>
              <a:gd name="connsiteX5" fmla="*/ 195999 w 2122025"/>
              <a:gd name="connsiteY5" fmla="*/ 1876425 h 3562350"/>
              <a:gd name="connsiteX6" fmla="*/ 53124 w 2122025"/>
              <a:gd name="connsiteY6" fmla="*/ 2924175 h 3562350"/>
              <a:gd name="connsiteX7" fmla="*/ 281724 w 2122025"/>
              <a:gd name="connsiteY7" fmla="*/ 3105150 h 3562350"/>
              <a:gd name="connsiteX8" fmla="*/ 62649 w 2122025"/>
              <a:gd name="connsiteY8" fmla="*/ 3171825 h 3562350"/>
              <a:gd name="connsiteX9" fmla="*/ 5499 w 2122025"/>
              <a:gd name="connsiteY9" fmla="*/ 3390900 h 3562350"/>
              <a:gd name="connsiteX10" fmla="*/ 5499 w 2122025"/>
              <a:gd name="connsiteY10" fmla="*/ 3562350 h 3562350"/>
              <a:gd name="connsiteX0" fmla="*/ 738924 w 1157772"/>
              <a:gd name="connsiteY0" fmla="*/ 0 h 3562350"/>
              <a:gd name="connsiteX1" fmla="*/ 1004243 w 1157772"/>
              <a:gd name="connsiteY1" fmla="*/ 228600 h 3562350"/>
              <a:gd name="connsiteX2" fmla="*/ 472224 w 1157772"/>
              <a:gd name="connsiteY2" fmla="*/ 733425 h 3562350"/>
              <a:gd name="connsiteX3" fmla="*/ 91224 w 1157772"/>
              <a:gd name="connsiteY3" fmla="*/ 1524000 h 3562350"/>
              <a:gd name="connsiteX4" fmla="*/ 786549 w 1157772"/>
              <a:gd name="connsiteY4" fmla="*/ 1724025 h 3562350"/>
              <a:gd name="connsiteX5" fmla="*/ 195999 w 1157772"/>
              <a:gd name="connsiteY5" fmla="*/ 1876425 h 3562350"/>
              <a:gd name="connsiteX6" fmla="*/ 53124 w 1157772"/>
              <a:gd name="connsiteY6" fmla="*/ 2924175 h 3562350"/>
              <a:gd name="connsiteX7" fmla="*/ 281724 w 1157772"/>
              <a:gd name="connsiteY7" fmla="*/ 3105150 h 3562350"/>
              <a:gd name="connsiteX8" fmla="*/ 62649 w 1157772"/>
              <a:gd name="connsiteY8" fmla="*/ 3171825 h 3562350"/>
              <a:gd name="connsiteX9" fmla="*/ 5499 w 1157772"/>
              <a:gd name="connsiteY9" fmla="*/ 3390900 h 3562350"/>
              <a:gd name="connsiteX10" fmla="*/ 5499 w 1157772"/>
              <a:gd name="connsiteY10" fmla="*/ 3562350 h 3562350"/>
              <a:gd name="connsiteX0" fmla="*/ 151133 w 1008791"/>
              <a:gd name="connsiteY0" fmla="*/ 0 h 3543300"/>
              <a:gd name="connsiteX1" fmla="*/ 1004243 w 1008791"/>
              <a:gd name="connsiteY1" fmla="*/ 209550 h 3543300"/>
              <a:gd name="connsiteX2" fmla="*/ 472224 w 1008791"/>
              <a:gd name="connsiteY2" fmla="*/ 714375 h 3543300"/>
              <a:gd name="connsiteX3" fmla="*/ 91224 w 1008791"/>
              <a:gd name="connsiteY3" fmla="*/ 1504950 h 3543300"/>
              <a:gd name="connsiteX4" fmla="*/ 786549 w 1008791"/>
              <a:gd name="connsiteY4" fmla="*/ 1704975 h 3543300"/>
              <a:gd name="connsiteX5" fmla="*/ 195999 w 1008791"/>
              <a:gd name="connsiteY5" fmla="*/ 1857375 h 3543300"/>
              <a:gd name="connsiteX6" fmla="*/ 53124 w 1008791"/>
              <a:gd name="connsiteY6" fmla="*/ 2905125 h 3543300"/>
              <a:gd name="connsiteX7" fmla="*/ 281724 w 1008791"/>
              <a:gd name="connsiteY7" fmla="*/ 3086100 h 3543300"/>
              <a:gd name="connsiteX8" fmla="*/ 62649 w 1008791"/>
              <a:gd name="connsiteY8" fmla="*/ 3152775 h 3543300"/>
              <a:gd name="connsiteX9" fmla="*/ 5499 w 1008791"/>
              <a:gd name="connsiteY9" fmla="*/ 3371850 h 3543300"/>
              <a:gd name="connsiteX10" fmla="*/ 5499 w 1008791"/>
              <a:gd name="connsiteY10" fmla="*/ 3543300 h 3543300"/>
              <a:gd name="connsiteX0" fmla="*/ 151133 w 998910"/>
              <a:gd name="connsiteY0" fmla="*/ 0 h 3543300"/>
              <a:gd name="connsiteX1" fmla="*/ 994281 w 998910"/>
              <a:gd name="connsiteY1" fmla="*/ 209550 h 3543300"/>
              <a:gd name="connsiteX2" fmla="*/ 472224 w 998910"/>
              <a:gd name="connsiteY2" fmla="*/ 714375 h 3543300"/>
              <a:gd name="connsiteX3" fmla="*/ 91224 w 998910"/>
              <a:gd name="connsiteY3" fmla="*/ 1504950 h 3543300"/>
              <a:gd name="connsiteX4" fmla="*/ 786549 w 998910"/>
              <a:gd name="connsiteY4" fmla="*/ 1704975 h 3543300"/>
              <a:gd name="connsiteX5" fmla="*/ 195999 w 998910"/>
              <a:gd name="connsiteY5" fmla="*/ 1857375 h 3543300"/>
              <a:gd name="connsiteX6" fmla="*/ 53124 w 998910"/>
              <a:gd name="connsiteY6" fmla="*/ 2905125 h 3543300"/>
              <a:gd name="connsiteX7" fmla="*/ 281724 w 998910"/>
              <a:gd name="connsiteY7" fmla="*/ 3086100 h 3543300"/>
              <a:gd name="connsiteX8" fmla="*/ 62649 w 998910"/>
              <a:gd name="connsiteY8" fmla="*/ 3152775 h 3543300"/>
              <a:gd name="connsiteX9" fmla="*/ 5499 w 998910"/>
              <a:gd name="connsiteY9" fmla="*/ 3371850 h 3543300"/>
              <a:gd name="connsiteX10" fmla="*/ 5499 w 998910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786549 w 994630"/>
              <a:gd name="connsiteY4" fmla="*/ 1704975 h 3543300"/>
              <a:gd name="connsiteX5" fmla="*/ 195999 w 994630"/>
              <a:gd name="connsiteY5" fmla="*/ 185737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  <a:gd name="connsiteX0" fmla="*/ 151133 w 1145487"/>
              <a:gd name="connsiteY0" fmla="*/ 0 h 3543300"/>
              <a:gd name="connsiteX1" fmla="*/ 994281 w 1145487"/>
              <a:gd name="connsiteY1" fmla="*/ 209550 h 3543300"/>
              <a:gd name="connsiteX2" fmla="*/ 253048 w 1145487"/>
              <a:gd name="connsiteY2" fmla="*/ 647700 h 3543300"/>
              <a:gd name="connsiteX3" fmla="*/ 91224 w 1145487"/>
              <a:gd name="connsiteY3" fmla="*/ 1504950 h 3543300"/>
              <a:gd name="connsiteX4" fmla="*/ 1145201 w 1145487"/>
              <a:gd name="connsiteY4" fmla="*/ 1714500 h 3543300"/>
              <a:gd name="connsiteX5" fmla="*/ 195999 w 1145487"/>
              <a:gd name="connsiteY5" fmla="*/ 1857375 h 3543300"/>
              <a:gd name="connsiteX6" fmla="*/ 53124 w 1145487"/>
              <a:gd name="connsiteY6" fmla="*/ 2905125 h 3543300"/>
              <a:gd name="connsiteX7" fmla="*/ 281724 w 1145487"/>
              <a:gd name="connsiteY7" fmla="*/ 3086100 h 3543300"/>
              <a:gd name="connsiteX8" fmla="*/ 62649 w 1145487"/>
              <a:gd name="connsiteY8" fmla="*/ 3152775 h 3543300"/>
              <a:gd name="connsiteX9" fmla="*/ 5499 w 1145487"/>
              <a:gd name="connsiteY9" fmla="*/ 3371850 h 3543300"/>
              <a:gd name="connsiteX10" fmla="*/ 5499 w 1145487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696886 w 994630"/>
              <a:gd name="connsiteY4" fmla="*/ 1714500 h 3543300"/>
              <a:gd name="connsiteX5" fmla="*/ 195999 w 994630"/>
              <a:gd name="connsiteY5" fmla="*/ 185737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952762 w 994630"/>
              <a:gd name="connsiteY4" fmla="*/ 1723644 h 3543300"/>
              <a:gd name="connsiteX5" fmla="*/ 195999 w 994630"/>
              <a:gd name="connsiteY5" fmla="*/ 185737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952762 w 994630"/>
              <a:gd name="connsiteY4" fmla="*/ 1723644 h 3543300"/>
              <a:gd name="connsiteX5" fmla="*/ 257409 w 994630"/>
              <a:gd name="connsiteY5" fmla="*/ 199453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94630" h="3543300">
                <a:moveTo>
                  <a:pt x="151133" y="0"/>
                </a:moveTo>
                <a:cubicBezTo>
                  <a:pt x="863920" y="10319"/>
                  <a:pt x="977295" y="101600"/>
                  <a:pt x="994281" y="209550"/>
                </a:cubicBezTo>
                <a:cubicBezTo>
                  <a:pt x="1011267" y="317500"/>
                  <a:pt x="403557" y="431800"/>
                  <a:pt x="253048" y="647700"/>
                </a:cubicBezTo>
                <a:cubicBezTo>
                  <a:pt x="102539" y="863600"/>
                  <a:pt x="-25395" y="1325626"/>
                  <a:pt x="91224" y="1504950"/>
                </a:cubicBezTo>
                <a:cubicBezTo>
                  <a:pt x="207843" y="1684274"/>
                  <a:pt x="925065" y="1642047"/>
                  <a:pt x="952762" y="1723644"/>
                </a:cubicBezTo>
                <a:cubicBezTo>
                  <a:pt x="980459" y="1805241"/>
                  <a:pt x="407349" y="1797622"/>
                  <a:pt x="257409" y="1994535"/>
                </a:cubicBezTo>
                <a:cubicBezTo>
                  <a:pt x="107469" y="2191448"/>
                  <a:pt x="49072" y="2723198"/>
                  <a:pt x="53124" y="2905125"/>
                </a:cubicBezTo>
                <a:cubicBezTo>
                  <a:pt x="57176" y="3087052"/>
                  <a:pt x="280137" y="3044825"/>
                  <a:pt x="281724" y="3086100"/>
                </a:cubicBezTo>
                <a:cubicBezTo>
                  <a:pt x="283311" y="3127375"/>
                  <a:pt x="108686" y="3105150"/>
                  <a:pt x="62649" y="3152775"/>
                </a:cubicBezTo>
                <a:cubicBezTo>
                  <a:pt x="16611" y="3200400"/>
                  <a:pt x="15024" y="3306763"/>
                  <a:pt x="5499" y="3371850"/>
                </a:cubicBezTo>
                <a:cubicBezTo>
                  <a:pt x="-4026" y="3436937"/>
                  <a:pt x="736" y="3490118"/>
                  <a:pt x="5499" y="3543300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31C1CC4-8D31-47AA-AC4B-8C2ECE56201F}"/>
              </a:ext>
            </a:extLst>
          </p:cNvPr>
          <p:cNvSpPr txBox="1"/>
          <p:nvPr/>
        </p:nvSpPr>
        <p:spPr>
          <a:xfrm>
            <a:off x="8253427" y="5934670"/>
            <a:ext cx="31634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Precursors</a:t>
            </a:r>
          </a:p>
          <a:p>
            <a:r>
              <a:rPr lang="en-US">
                <a:latin typeface="Franklin Gothic Book" panose="020B0503020102020204" pitchFamily="34" charset="0"/>
              </a:rPr>
              <a:t>Long chain PFAAs</a:t>
            </a:r>
          </a:p>
          <a:p>
            <a:r>
              <a:rPr lang="en-US">
                <a:latin typeface="Franklin Gothic Book" panose="020B0503020102020204" pitchFamily="34" charset="0"/>
              </a:rPr>
              <a:t>Short chain PFAAs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752E86-7236-4715-BBA0-DB5D75BDFEFD}"/>
              </a:ext>
            </a:extLst>
          </p:cNvPr>
          <p:cNvGrpSpPr/>
          <p:nvPr/>
        </p:nvGrpSpPr>
        <p:grpSpPr>
          <a:xfrm>
            <a:off x="10905145" y="1172705"/>
            <a:ext cx="272391" cy="543146"/>
            <a:chOff x="10375541" y="1788151"/>
            <a:chExt cx="461559" cy="1199070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35D67C-886E-4D6D-AF0B-347B331EA4C6}"/>
                </a:ext>
              </a:extLst>
            </p:cNvPr>
            <p:cNvSpPr/>
            <p:nvPr/>
          </p:nvSpPr>
          <p:spPr>
            <a:xfrm>
              <a:off x="10529579" y="2361294"/>
              <a:ext cx="166550" cy="6259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1F96DED6-0259-4B60-A40B-BF0CCF627322}"/>
                </a:ext>
              </a:extLst>
            </p:cNvPr>
            <p:cNvSpPr/>
            <p:nvPr/>
          </p:nvSpPr>
          <p:spPr>
            <a:xfrm>
              <a:off x="10388608" y="2327187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0A304A21-4C8C-4642-84EC-6A627C72F253}"/>
                </a:ext>
              </a:extLst>
            </p:cNvPr>
            <p:cNvSpPr/>
            <p:nvPr/>
          </p:nvSpPr>
          <p:spPr>
            <a:xfrm>
              <a:off x="10375541" y="2161165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Isosceles Triangle 29">
              <a:extLst>
                <a:ext uri="{FF2B5EF4-FFF2-40B4-BE49-F238E27FC236}">
                  <a16:creationId xmlns:a16="http://schemas.microsoft.com/office/drawing/2014/main" id="{7F8E4498-D5E6-463C-8584-458AE6F59EBD}"/>
                </a:ext>
              </a:extLst>
            </p:cNvPr>
            <p:cNvSpPr/>
            <p:nvPr/>
          </p:nvSpPr>
          <p:spPr>
            <a:xfrm>
              <a:off x="10375541" y="1974658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6EAA8AF2-5C31-447C-B815-BC518BEE9990}"/>
                </a:ext>
              </a:extLst>
            </p:cNvPr>
            <p:cNvSpPr/>
            <p:nvPr/>
          </p:nvSpPr>
          <p:spPr>
            <a:xfrm>
              <a:off x="10375541" y="1788151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B9D11A80-9A8D-4660-9606-C50FADA524EC}"/>
              </a:ext>
            </a:extLst>
          </p:cNvPr>
          <p:cNvSpPr/>
          <p:nvPr/>
        </p:nvSpPr>
        <p:spPr>
          <a:xfrm>
            <a:off x="891561" y="3439426"/>
            <a:ext cx="3105150" cy="2552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224FF38-2D38-48F1-A1B4-A73AF9F7AA30}"/>
              </a:ext>
            </a:extLst>
          </p:cNvPr>
          <p:cNvSpPr/>
          <p:nvPr/>
        </p:nvSpPr>
        <p:spPr>
          <a:xfrm>
            <a:off x="894719" y="400940"/>
            <a:ext cx="3105150" cy="559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3D1C9ABB-5C2E-4057-B893-052B07E92E33}"/>
              </a:ext>
            </a:extLst>
          </p:cNvPr>
          <p:cNvCxnSpPr/>
          <p:nvPr/>
        </p:nvCxnSpPr>
        <p:spPr>
          <a:xfrm>
            <a:off x="894719" y="1705865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33A311E-5CC4-4A9A-8EF5-1B59F9D1196C}"/>
              </a:ext>
            </a:extLst>
          </p:cNvPr>
          <p:cNvCxnSpPr/>
          <p:nvPr/>
        </p:nvCxnSpPr>
        <p:spPr>
          <a:xfrm>
            <a:off x="894719" y="3442590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64">
            <a:extLst>
              <a:ext uri="{FF2B5EF4-FFF2-40B4-BE49-F238E27FC236}">
                <a16:creationId xmlns:a16="http://schemas.microsoft.com/office/drawing/2014/main" id="{31476CE9-5C53-41DE-8E8F-4BAE26FC640D}"/>
              </a:ext>
            </a:extLst>
          </p:cNvPr>
          <p:cNvSpPr/>
          <p:nvPr/>
        </p:nvSpPr>
        <p:spPr>
          <a:xfrm>
            <a:off x="888403" y="4637293"/>
            <a:ext cx="3105150" cy="304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>
            <a:extLst>
              <a:ext uri="{FF2B5EF4-FFF2-40B4-BE49-F238E27FC236}">
                <a16:creationId xmlns:a16="http://schemas.microsoft.com/office/drawing/2014/main" id="{327D960D-74A8-43D8-A2B9-3C7E61DEF04B}"/>
              </a:ext>
            </a:extLst>
          </p:cNvPr>
          <p:cNvSpPr/>
          <p:nvPr/>
        </p:nvSpPr>
        <p:spPr>
          <a:xfrm rot="10800000">
            <a:off x="3633155" y="3299715"/>
            <a:ext cx="171450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E88DA3E9-4FB3-4A20-B258-C7EDF269B823}"/>
              </a:ext>
            </a:extLst>
          </p:cNvPr>
          <p:cNvGrpSpPr/>
          <p:nvPr/>
        </p:nvGrpSpPr>
        <p:grpSpPr>
          <a:xfrm>
            <a:off x="3517300" y="1172705"/>
            <a:ext cx="272391" cy="543146"/>
            <a:chOff x="10375541" y="1788151"/>
            <a:chExt cx="461559" cy="1199070"/>
          </a:xfrm>
        </p:grpSpPr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5697C78D-DC1C-49D8-9192-126BFFBB356E}"/>
                </a:ext>
              </a:extLst>
            </p:cNvPr>
            <p:cNvSpPr/>
            <p:nvPr/>
          </p:nvSpPr>
          <p:spPr>
            <a:xfrm>
              <a:off x="10529579" y="2361294"/>
              <a:ext cx="166550" cy="6259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>
              <a:extLst>
                <a:ext uri="{FF2B5EF4-FFF2-40B4-BE49-F238E27FC236}">
                  <a16:creationId xmlns:a16="http://schemas.microsoft.com/office/drawing/2014/main" id="{56F2B12D-7EB4-451D-A933-BA3346822EF9}"/>
                </a:ext>
              </a:extLst>
            </p:cNvPr>
            <p:cNvSpPr/>
            <p:nvPr/>
          </p:nvSpPr>
          <p:spPr>
            <a:xfrm>
              <a:off x="10388608" y="2327187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Isosceles Triangle 71">
              <a:extLst>
                <a:ext uri="{FF2B5EF4-FFF2-40B4-BE49-F238E27FC236}">
                  <a16:creationId xmlns:a16="http://schemas.microsoft.com/office/drawing/2014/main" id="{5225569E-656B-4BB0-ABE1-C250412D18B0}"/>
                </a:ext>
              </a:extLst>
            </p:cNvPr>
            <p:cNvSpPr/>
            <p:nvPr/>
          </p:nvSpPr>
          <p:spPr>
            <a:xfrm>
              <a:off x="10375541" y="2161165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Isosceles Triangle 72">
              <a:extLst>
                <a:ext uri="{FF2B5EF4-FFF2-40B4-BE49-F238E27FC236}">
                  <a16:creationId xmlns:a16="http://schemas.microsoft.com/office/drawing/2014/main" id="{A8CB4B03-E59C-4AC9-9381-C909AA07CAD8}"/>
                </a:ext>
              </a:extLst>
            </p:cNvPr>
            <p:cNvSpPr/>
            <p:nvPr/>
          </p:nvSpPr>
          <p:spPr>
            <a:xfrm>
              <a:off x="10375541" y="1974658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Isosceles Triangle 73">
              <a:extLst>
                <a:ext uri="{FF2B5EF4-FFF2-40B4-BE49-F238E27FC236}">
                  <a16:creationId xmlns:a16="http://schemas.microsoft.com/office/drawing/2014/main" id="{11568A24-8B28-4062-B357-EBE5BF03EC0D}"/>
                </a:ext>
              </a:extLst>
            </p:cNvPr>
            <p:cNvSpPr/>
            <p:nvPr/>
          </p:nvSpPr>
          <p:spPr>
            <a:xfrm>
              <a:off x="10375541" y="1788151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9" name="Freeform: Shape 58">
            <a:extLst>
              <a:ext uri="{FF2B5EF4-FFF2-40B4-BE49-F238E27FC236}">
                <a16:creationId xmlns:a16="http://schemas.microsoft.com/office/drawing/2014/main" id="{BF5F0E29-C54D-4340-92C9-17A6981F23F4}"/>
              </a:ext>
            </a:extLst>
          </p:cNvPr>
          <p:cNvSpPr/>
          <p:nvPr/>
        </p:nvSpPr>
        <p:spPr>
          <a:xfrm>
            <a:off x="1722341" y="1719275"/>
            <a:ext cx="1718707" cy="3819525"/>
          </a:xfrm>
          <a:custGeom>
            <a:avLst/>
            <a:gdLst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925724 w 2046358"/>
              <a:gd name="connsiteY7" fmla="*/ 1724025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77999 w 2046358"/>
              <a:gd name="connsiteY8" fmla="*/ 18859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77177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875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494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320137 w 2050371"/>
              <a:gd name="connsiteY7" fmla="*/ 17335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143491 w 2050371"/>
              <a:gd name="connsiteY7" fmla="*/ 1775113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91537 w 2050371"/>
              <a:gd name="connsiteY7" fmla="*/ 18478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51975 w 2048909"/>
              <a:gd name="connsiteY9" fmla="*/ 2390775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742334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65716 w 2110275"/>
              <a:gd name="connsiteY0" fmla="*/ 0 h 3819525"/>
              <a:gd name="connsiteX1" fmla="*/ 75241 w 2110275"/>
              <a:gd name="connsiteY1" fmla="*/ 733425 h 3819525"/>
              <a:gd name="connsiteX2" fmla="*/ 151441 w 2110275"/>
              <a:gd name="connsiteY2" fmla="*/ 1019175 h 3819525"/>
              <a:gd name="connsiteX3" fmla="*/ 94291 w 2110275"/>
              <a:gd name="connsiteY3" fmla="*/ 1190625 h 3819525"/>
              <a:gd name="connsiteX4" fmla="*/ 84766 w 2110275"/>
              <a:gd name="connsiteY4" fmla="*/ 1457325 h 3819525"/>
              <a:gd name="connsiteX5" fmla="*/ 94291 w 2110275"/>
              <a:gd name="connsiteY5" fmla="*/ 1657350 h 3819525"/>
              <a:gd name="connsiteX6" fmla="*/ 160966 w 2110275"/>
              <a:gd name="connsiteY6" fmla="*/ 1695450 h 3819525"/>
              <a:gd name="connsiteX7" fmla="*/ 151441 w 2110275"/>
              <a:gd name="connsiteY7" fmla="*/ 1847850 h 3819525"/>
              <a:gd name="connsiteX8" fmla="*/ 113341 w 2110275"/>
              <a:gd name="connsiteY8" fmla="*/ 2047875 h 3819525"/>
              <a:gd name="connsiteX9" fmla="*/ 102950 w 2110275"/>
              <a:gd name="connsiteY9" fmla="*/ 2515466 h 3819525"/>
              <a:gd name="connsiteX10" fmla="*/ 216384 w 2110275"/>
              <a:gd name="connsiteY10" fmla="*/ 2589934 h 3819525"/>
              <a:gd name="connsiteX11" fmla="*/ 75241 w 2110275"/>
              <a:gd name="connsiteY11" fmla="*/ 2742334 h 3819525"/>
              <a:gd name="connsiteX12" fmla="*/ 75241 w 2110275"/>
              <a:gd name="connsiteY12" fmla="*/ 2819400 h 3819525"/>
              <a:gd name="connsiteX13" fmla="*/ 151441 w 2110275"/>
              <a:gd name="connsiteY13" fmla="*/ 2933700 h 3819525"/>
              <a:gd name="connsiteX14" fmla="*/ 1856416 w 2110275"/>
              <a:gd name="connsiteY14" fmla="*/ 3019425 h 3819525"/>
              <a:gd name="connsiteX15" fmla="*/ 1961191 w 2110275"/>
              <a:gd name="connsiteY15" fmla="*/ 3219450 h 3819525"/>
              <a:gd name="connsiteX16" fmla="*/ 494341 w 2110275"/>
              <a:gd name="connsiteY16" fmla="*/ 3238500 h 3819525"/>
              <a:gd name="connsiteX17" fmla="*/ 122866 w 2110275"/>
              <a:gd name="connsiteY17" fmla="*/ 3495675 h 3819525"/>
              <a:gd name="connsiteX18" fmla="*/ 75241 w 2110275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742334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715491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54074 w 2095318"/>
              <a:gd name="connsiteY0" fmla="*/ 0 h 3819525"/>
              <a:gd name="connsiteX1" fmla="*/ 63599 w 2095318"/>
              <a:gd name="connsiteY1" fmla="*/ 733425 h 3819525"/>
              <a:gd name="connsiteX2" fmla="*/ 139799 w 2095318"/>
              <a:gd name="connsiteY2" fmla="*/ 1019175 h 3819525"/>
              <a:gd name="connsiteX3" fmla="*/ 82649 w 2095318"/>
              <a:gd name="connsiteY3" fmla="*/ 1190625 h 3819525"/>
              <a:gd name="connsiteX4" fmla="*/ 73124 w 2095318"/>
              <a:gd name="connsiteY4" fmla="*/ 1457325 h 3819525"/>
              <a:gd name="connsiteX5" fmla="*/ 82649 w 2095318"/>
              <a:gd name="connsiteY5" fmla="*/ 1657350 h 3819525"/>
              <a:gd name="connsiteX6" fmla="*/ 149324 w 2095318"/>
              <a:gd name="connsiteY6" fmla="*/ 1695450 h 3819525"/>
              <a:gd name="connsiteX7" fmla="*/ 139799 w 2095318"/>
              <a:gd name="connsiteY7" fmla="*/ 1847850 h 3819525"/>
              <a:gd name="connsiteX8" fmla="*/ 101699 w 2095318"/>
              <a:gd name="connsiteY8" fmla="*/ 2047875 h 3819525"/>
              <a:gd name="connsiteX9" fmla="*/ 91308 w 2095318"/>
              <a:gd name="connsiteY9" fmla="*/ 2515466 h 3819525"/>
              <a:gd name="connsiteX10" fmla="*/ 204742 w 2095318"/>
              <a:gd name="connsiteY10" fmla="*/ 2589934 h 3819525"/>
              <a:gd name="connsiteX11" fmla="*/ 63599 w 2095318"/>
              <a:gd name="connsiteY11" fmla="*/ 2669598 h 3819525"/>
              <a:gd name="connsiteX12" fmla="*/ 11644 w 2095318"/>
              <a:gd name="connsiteY12" fmla="*/ 2788227 h 3819525"/>
              <a:gd name="connsiteX13" fmla="*/ 202144 w 2095318"/>
              <a:gd name="connsiteY13" fmla="*/ 2912919 h 3819525"/>
              <a:gd name="connsiteX14" fmla="*/ 1844774 w 2095318"/>
              <a:gd name="connsiteY14" fmla="*/ 3019425 h 3819525"/>
              <a:gd name="connsiteX15" fmla="*/ 1949549 w 2095318"/>
              <a:gd name="connsiteY15" fmla="*/ 3219450 h 3819525"/>
              <a:gd name="connsiteX16" fmla="*/ 482699 w 2095318"/>
              <a:gd name="connsiteY16" fmla="*/ 3238500 h 3819525"/>
              <a:gd name="connsiteX17" fmla="*/ 111224 w 2095318"/>
              <a:gd name="connsiteY17" fmla="*/ 3495675 h 3819525"/>
              <a:gd name="connsiteX18" fmla="*/ 63599 w 2095318"/>
              <a:gd name="connsiteY18" fmla="*/ 3819525 h 3819525"/>
              <a:gd name="connsiteX0" fmla="*/ 41472 w 2082716"/>
              <a:gd name="connsiteY0" fmla="*/ 0 h 3819525"/>
              <a:gd name="connsiteX1" fmla="*/ 50997 w 2082716"/>
              <a:gd name="connsiteY1" fmla="*/ 733425 h 3819525"/>
              <a:gd name="connsiteX2" fmla="*/ 127197 w 2082716"/>
              <a:gd name="connsiteY2" fmla="*/ 1019175 h 3819525"/>
              <a:gd name="connsiteX3" fmla="*/ 70047 w 2082716"/>
              <a:gd name="connsiteY3" fmla="*/ 1190625 h 3819525"/>
              <a:gd name="connsiteX4" fmla="*/ 60522 w 2082716"/>
              <a:gd name="connsiteY4" fmla="*/ 1457325 h 3819525"/>
              <a:gd name="connsiteX5" fmla="*/ 70047 w 2082716"/>
              <a:gd name="connsiteY5" fmla="*/ 1657350 h 3819525"/>
              <a:gd name="connsiteX6" fmla="*/ 136722 w 2082716"/>
              <a:gd name="connsiteY6" fmla="*/ 1695450 h 3819525"/>
              <a:gd name="connsiteX7" fmla="*/ 127197 w 2082716"/>
              <a:gd name="connsiteY7" fmla="*/ 1847850 h 3819525"/>
              <a:gd name="connsiteX8" fmla="*/ 89097 w 2082716"/>
              <a:gd name="connsiteY8" fmla="*/ 2047875 h 3819525"/>
              <a:gd name="connsiteX9" fmla="*/ 78706 w 2082716"/>
              <a:gd name="connsiteY9" fmla="*/ 2515466 h 3819525"/>
              <a:gd name="connsiteX10" fmla="*/ 192140 w 2082716"/>
              <a:gd name="connsiteY10" fmla="*/ 2589934 h 3819525"/>
              <a:gd name="connsiteX11" fmla="*/ 50997 w 2082716"/>
              <a:gd name="connsiteY11" fmla="*/ 2669598 h 3819525"/>
              <a:gd name="connsiteX12" fmla="*/ 19824 w 2082716"/>
              <a:gd name="connsiteY12" fmla="*/ 2777836 h 3819525"/>
              <a:gd name="connsiteX13" fmla="*/ 189542 w 2082716"/>
              <a:gd name="connsiteY13" fmla="*/ 2912919 h 3819525"/>
              <a:gd name="connsiteX14" fmla="*/ 1832172 w 2082716"/>
              <a:gd name="connsiteY14" fmla="*/ 3019425 h 3819525"/>
              <a:gd name="connsiteX15" fmla="*/ 1936947 w 2082716"/>
              <a:gd name="connsiteY15" fmla="*/ 3219450 h 3819525"/>
              <a:gd name="connsiteX16" fmla="*/ 470097 w 2082716"/>
              <a:gd name="connsiteY16" fmla="*/ 3238500 h 3819525"/>
              <a:gd name="connsiteX17" fmla="*/ 98622 w 2082716"/>
              <a:gd name="connsiteY17" fmla="*/ 3495675 h 3819525"/>
              <a:gd name="connsiteX18" fmla="*/ 50997 w 2082716"/>
              <a:gd name="connsiteY18" fmla="*/ 3819525 h 3819525"/>
              <a:gd name="connsiteX0" fmla="*/ 49595 w 2090839"/>
              <a:gd name="connsiteY0" fmla="*/ 0 h 3819525"/>
              <a:gd name="connsiteX1" fmla="*/ 59120 w 2090839"/>
              <a:gd name="connsiteY1" fmla="*/ 733425 h 3819525"/>
              <a:gd name="connsiteX2" fmla="*/ 135320 w 2090839"/>
              <a:gd name="connsiteY2" fmla="*/ 1019175 h 3819525"/>
              <a:gd name="connsiteX3" fmla="*/ 78170 w 2090839"/>
              <a:gd name="connsiteY3" fmla="*/ 1190625 h 3819525"/>
              <a:gd name="connsiteX4" fmla="*/ 68645 w 2090839"/>
              <a:gd name="connsiteY4" fmla="*/ 1457325 h 3819525"/>
              <a:gd name="connsiteX5" fmla="*/ 78170 w 2090839"/>
              <a:gd name="connsiteY5" fmla="*/ 1657350 h 3819525"/>
              <a:gd name="connsiteX6" fmla="*/ 144845 w 2090839"/>
              <a:gd name="connsiteY6" fmla="*/ 1695450 h 3819525"/>
              <a:gd name="connsiteX7" fmla="*/ 135320 w 2090839"/>
              <a:gd name="connsiteY7" fmla="*/ 1847850 h 3819525"/>
              <a:gd name="connsiteX8" fmla="*/ 97220 w 2090839"/>
              <a:gd name="connsiteY8" fmla="*/ 2047875 h 3819525"/>
              <a:gd name="connsiteX9" fmla="*/ 86829 w 2090839"/>
              <a:gd name="connsiteY9" fmla="*/ 2515466 h 3819525"/>
              <a:gd name="connsiteX10" fmla="*/ 200263 w 2090839"/>
              <a:gd name="connsiteY10" fmla="*/ 2589934 h 3819525"/>
              <a:gd name="connsiteX11" fmla="*/ 59120 w 2090839"/>
              <a:gd name="connsiteY11" fmla="*/ 2669598 h 3819525"/>
              <a:gd name="connsiteX12" fmla="*/ 27947 w 2090839"/>
              <a:gd name="connsiteY12" fmla="*/ 2777836 h 3819525"/>
              <a:gd name="connsiteX13" fmla="*/ 197665 w 2090839"/>
              <a:gd name="connsiteY13" fmla="*/ 2912919 h 3819525"/>
              <a:gd name="connsiteX14" fmla="*/ 1840295 w 2090839"/>
              <a:gd name="connsiteY14" fmla="*/ 3019425 h 3819525"/>
              <a:gd name="connsiteX15" fmla="*/ 1945070 w 2090839"/>
              <a:gd name="connsiteY15" fmla="*/ 3219450 h 3819525"/>
              <a:gd name="connsiteX16" fmla="*/ 478220 w 2090839"/>
              <a:gd name="connsiteY16" fmla="*/ 3238500 h 3819525"/>
              <a:gd name="connsiteX17" fmla="*/ 106745 w 2090839"/>
              <a:gd name="connsiteY17" fmla="*/ 3495675 h 3819525"/>
              <a:gd name="connsiteX18" fmla="*/ 59120 w 2090839"/>
              <a:gd name="connsiteY18" fmla="*/ 3819525 h 3819525"/>
              <a:gd name="connsiteX0" fmla="*/ 43433 w 2084677"/>
              <a:gd name="connsiteY0" fmla="*/ 0 h 3819525"/>
              <a:gd name="connsiteX1" fmla="*/ 52958 w 2084677"/>
              <a:gd name="connsiteY1" fmla="*/ 733425 h 3819525"/>
              <a:gd name="connsiteX2" fmla="*/ 129158 w 2084677"/>
              <a:gd name="connsiteY2" fmla="*/ 1019175 h 3819525"/>
              <a:gd name="connsiteX3" fmla="*/ 72008 w 2084677"/>
              <a:gd name="connsiteY3" fmla="*/ 1190625 h 3819525"/>
              <a:gd name="connsiteX4" fmla="*/ 62483 w 2084677"/>
              <a:gd name="connsiteY4" fmla="*/ 1457325 h 3819525"/>
              <a:gd name="connsiteX5" fmla="*/ 72008 w 2084677"/>
              <a:gd name="connsiteY5" fmla="*/ 1657350 h 3819525"/>
              <a:gd name="connsiteX6" fmla="*/ 138683 w 2084677"/>
              <a:gd name="connsiteY6" fmla="*/ 1695450 h 3819525"/>
              <a:gd name="connsiteX7" fmla="*/ 129158 w 2084677"/>
              <a:gd name="connsiteY7" fmla="*/ 1847850 h 3819525"/>
              <a:gd name="connsiteX8" fmla="*/ 91058 w 2084677"/>
              <a:gd name="connsiteY8" fmla="*/ 2047875 h 3819525"/>
              <a:gd name="connsiteX9" fmla="*/ 80667 w 2084677"/>
              <a:gd name="connsiteY9" fmla="*/ 2515466 h 3819525"/>
              <a:gd name="connsiteX10" fmla="*/ 194101 w 2084677"/>
              <a:gd name="connsiteY10" fmla="*/ 2589934 h 3819525"/>
              <a:gd name="connsiteX11" fmla="*/ 52958 w 2084677"/>
              <a:gd name="connsiteY11" fmla="*/ 2669598 h 3819525"/>
              <a:gd name="connsiteX12" fmla="*/ 32176 w 2084677"/>
              <a:gd name="connsiteY12" fmla="*/ 2757054 h 3819525"/>
              <a:gd name="connsiteX13" fmla="*/ 191503 w 2084677"/>
              <a:gd name="connsiteY13" fmla="*/ 2912919 h 3819525"/>
              <a:gd name="connsiteX14" fmla="*/ 1834133 w 2084677"/>
              <a:gd name="connsiteY14" fmla="*/ 3019425 h 3819525"/>
              <a:gd name="connsiteX15" fmla="*/ 1938908 w 2084677"/>
              <a:gd name="connsiteY15" fmla="*/ 3219450 h 3819525"/>
              <a:gd name="connsiteX16" fmla="*/ 472058 w 2084677"/>
              <a:gd name="connsiteY16" fmla="*/ 3238500 h 3819525"/>
              <a:gd name="connsiteX17" fmla="*/ 100583 w 2084677"/>
              <a:gd name="connsiteY17" fmla="*/ 3495675 h 3819525"/>
              <a:gd name="connsiteX18" fmla="*/ 52958 w 2084677"/>
              <a:gd name="connsiteY18" fmla="*/ 3819525 h 3819525"/>
              <a:gd name="connsiteX0" fmla="*/ 35565 w 2076809"/>
              <a:gd name="connsiteY0" fmla="*/ 0 h 3819525"/>
              <a:gd name="connsiteX1" fmla="*/ 45090 w 2076809"/>
              <a:gd name="connsiteY1" fmla="*/ 733425 h 3819525"/>
              <a:gd name="connsiteX2" fmla="*/ 121290 w 2076809"/>
              <a:gd name="connsiteY2" fmla="*/ 1019175 h 3819525"/>
              <a:gd name="connsiteX3" fmla="*/ 64140 w 2076809"/>
              <a:gd name="connsiteY3" fmla="*/ 1190625 h 3819525"/>
              <a:gd name="connsiteX4" fmla="*/ 54615 w 2076809"/>
              <a:gd name="connsiteY4" fmla="*/ 1457325 h 3819525"/>
              <a:gd name="connsiteX5" fmla="*/ 64140 w 2076809"/>
              <a:gd name="connsiteY5" fmla="*/ 1657350 h 3819525"/>
              <a:gd name="connsiteX6" fmla="*/ 130815 w 2076809"/>
              <a:gd name="connsiteY6" fmla="*/ 1695450 h 3819525"/>
              <a:gd name="connsiteX7" fmla="*/ 121290 w 2076809"/>
              <a:gd name="connsiteY7" fmla="*/ 1847850 h 3819525"/>
              <a:gd name="connsiteX8" fmla="*/ 83190 w 2076809"/>
              <a:gd name="connsiteY8" fmla="*/ 2047875 h 3819525"/>
              <a:gd name="connsiteX9" fmla="*/ 72799 w 2076809"/>
              <a:gd name="connsiteY9" fmla="*/ 2515466 h 3819525"/>
              <a:gd name="connsiteX10" fmla="*/ 186233 w 2076809"/>
              <a:gd name="connsiteY10" fmla="*/ 2589934 h 3819525"/>
              <a:gd name="connsiteX11" fmla="*/ 45090 w 2076809"/>
              <a:gd name="connsiteY11" fmla="*/ 2669598 h 3819525"/>
              <a:gd name="connsiteX12" fmla="*/ 24308 w 2076809"/>
              <a:gd name="connsiteY12" fmla="*/ 2757054 h 3819525"/>
              <a:gd name="connsiteX13" fmla="*/ 183635 w 2076809"/>
              <a:gd name="connsiteY13" fmla="*/ 2912919 h 3819525"/>
              <a:gd name="connsiteX14" fmla="*/ 1826265 w 2076809"/>
              <a:gd name="connsiteY14" fmla="*/ 3019425 h 3819525"/>
              <a:gd name="connsiteX15" fmla="*/ 1931040 w 2076809"/>
              <a:gd name="connsiteY15" fmla="*/ 3219450 h 3819525"/>
              <a:gd name="connsiteX16" fmla="*/ 464190 w 2076809"/>
              <a:gd name="connsiteY16" fmla="*/ 3238500 h 3819525"/>
              <a:gd name="connsiteX17" fmla="*/ 92715 w 2076809"/>
              <a:gd name="connsiteY17" fmla="*/ 3495675 h 3819525"/>
              <a:gd name="connsiteX18" fmla="*/ 45090 w 2076809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48974 w 2063375"/>
              <a:gd name="connsiteY9" fmla="*/ 2421948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35564 w 2076808"/>
              <a:gd name="connsiteY0" fmla="*/ 0 h 3819525"/>
              <a:gd name="connsiteX1" fmla="*/ 45089 w 2076808"/>
              <a:gd name="connsiteY1" fmla="*/ 733425 h 3819525"/>
              <a:gd name="connsiteX2" fmla="*/ 121289 w 2076808"/>
              <a:gd name="connsiteY2" fmla="*/ 1019175 h 3819525"/>
              <a:gd name="connsiteX3" fmla="*/ 64139 w 2076808"/>
              <a:gd name="connsiteY3" fmla="*/ 1190625 h 3819525"/>
              <a:gd name="connsiteX4" fmla="*/ 54614 w 2076808"/>
              <a:gd name="connsiteY4" fmla="*/ 1457325 h 3819525"/>
              <a:gd name="connsiteX5" fmla="*/ 64139 w 2076808"/>
              <a:gd name="connsiteY5" fmla="*/ 1657350 h 3819525"/>
              <a:gd name="connsiteX6" fmla="*/ 130814 w 2076808"/>
              <a:gd name="connsiteY6" fmla="*/ 1695450 h 3819525"/>
              <a:gd name="connsiteX7" fmla="*/ 121289 w 2076808"/>
              <a:gd name="connsiteY7" fmla="*/ 1847850 h 3819525"/>
              <a:gd name="connsiteX8" fmla="*/ 41625 w 2076808"/>
              <a:gd name="connsiteY8" fmla="*/ 2068657 h 3819525"/>
              <a:gd name="connsiteX9" fmla="*/ 62407 w 2076808"/>
              <a:gd name="connsiteY9" fmla="*/ 2421948 h 3819525"/>
              <a:gd name="connsiteX10" fmla="*/ 186232 w 2076808"/>
              <a:gd name="connsiteY10" fmla="*/ 2589934 h 3819525"/>
              <a:gd name="connsiteX11" fmla="*/ 45089 w 2076808"/>
              <a:gd name="connsiteY11" fmla="*/ 2669598 h 3819525"/>
              <a:gd name="connsiteX12" fmla="*/ 24307 w 2076808"/>
              <a:gd name="connsiteY12" fmla="*/ 2757054 h 3819525"/>
              <a:gd name="connsiteX13" fmla="*/ 183634 w 2076808"/>
              <a:gd name="connsiteY13" fmla="*/ 2912919 h 3819525"/>
              <a:gd name="connsiteX14" fmla="*/ 1826264 w 2076808"/>
              <a:gd name="connsiteY14" fmla="*/ 2914650 h 3819525"/>
              <a:gd name="connsiteX15" fmla="*/ 1931039 w 2076808"/>
              <a:gd name="connsiteY15" fmla="*/ 3219450 h 3819525"/>
              <a:gd name="connsiteX16" fmla="*/ 464189 w 2076808"/>
              <a:gd name="connsiteY16" fmla="*/ 3238500 h 3819525"/>
              <a:gd name="connsiteX17" fmla="*/ 92714 w 2076808"/>
              <a:gd name="connsiteY17" fmla="*/ 3495675 h 3819525"/>
              <a:gd name="connsiteX18" fmla="*/ 45089 w 2076808"/>
              <a:gd name="connsiteY18" fmla="*/ 3819525 h 3819525"/>
              <a:gd name="connsiteX0" fmla="*/ 35564 w 2109309"/>
              <a:gd name="connsiteY0" fmla="*/ 0 h 3819525"/>
              <a:gd name="connsiteX1" fmla="*/ 45089 w 2109309"/>
              <a:gd name="connsiteY1" fmla="*/ 733425 h 3819525"/>
              <a:gd name="connsiteX2" fmla="*/ 121289 w 2109309"/>
              <a:gd name="connsiteY2" fmla="*/ 1019175 h 3819525"/>
              <a:gd name="connsiteX3" fmla="*/ 64139 w 2109309"/>
              <a:gd name="connsiteY3" fmla="*/ 1190625 h 3819525"/>
              <a:gd name="connsiteX4" fmla="*/ 54614 w 2109309"/>
              <a:gd name="connsiteY4" fmla="*/ 1457325 h 3819525"/>
              <a:gd name="connsiteX5" fmla="*/ 64139 w 2109309"/>
              <a:gd name="connsiteY5" fmla="*/ 1657350 h 3819525"/>
              <a:gd name="connsiteX6" fmla="*/ 130814 w 2109309"/>
              <a:gd name="connsiteY6" fmla="*/ 1695450 h 3819525"/>
              <a:gd name="connsiteX7" fmla="*/ 121289 w 2109309"/>
              <a:gd name="connsiteY7" fmla="*/ 1847850 h 3819525"/>
              <a:gd name="connsiteX8" fmla="*/ 41625 w 2109309"/>
              <a:gd name="connsiteY8" fmla="*/ 2068657 h 3819525"/>
              <a:gd name="connsiteX9" fmla="*/ 62407 w 2109309"/>
              <a:gd name="connsiteY9" fmla="*/ 2421948 h 3819525"/>
              <a:gd name="connsiteX10" fmla="*/ 186232 w 2109309"/>
              <a:gd name="connsiteY10" fmla="*/ 2589934 h 3819525"/>
              <a:gd name="connsiteX11" fmla="*/ 45089 w 2109309"/>
              <a:gd name="connsiteY11" fmla="*/ 2669598 h 3819525"/>
              <a:gd name="connsiteX12" fmla="*/ 24307 w 2109309"/>
              <a:gd name="connsiteY12" fmla="*/ 2757054 h 3819525"/>
              <a:gd name="connsiteX13" fmla="*/ 183634 w 2109309"/>
              <a:gd name="connsiteY13" fmla="*/ 2912919 h 3819525"/>
              <a:gd name="connsiteX14" fmla="*/ 1826264 w 2109309"/>
              <a:gd name="connsiteY14" fmla="*/ 2914650 h 3819525"/>
              <a:gd name="connsiteX15" fmla="*/ 1978664 w 2109309"/>
              <a:gd name="connsiteY15" fmla="*/ 2990850 h 3819525"/>
              <a:gd name="connsiteX16" fmla="*/ 464189 w 2109309"/>
              <a:gd name="connsiteY16" fmla="*/ 3238500 h 3819525"/>
              <a:gd name="connsiteX17" fmla="*/ 92714 w 2109309"/>
              <a:gd name="connsiteY17" fmla="*/ 3495675 h 3819525"/>
              <a:gd name="connsiteX18" fmla="*/ 45089 w 2109309"/>
              <a:gd name="connsiteY18" fmla="*/ 3819525 h 3819525"/>
              <a:gd name="connsiteX0" fmla="*/ 35564 w 2109309"/>
              <a:gd name="connsiteY0" fmla="*/ 0 h 3819525"/>
              <a:gd name="connsiteX1" fmla="*/ 45089 w 2109309"/>
              <a:gd name="connsiteY1" fmla="*/ 733425 h 3819525"/>
              <a:gd name="connsiteX2" fmla="*/ 121289 w 2109309"/>
              <a:gd name="connsiteY2" fmla="*/ 1019175 h 3819525"/>
              <a:gd name="connsiteX3" fmla="*/ 64139 w 2109309"/>
              <a:gd name="connsiteY3" fmla="*/ 1190625 h 3819525"/>
              <a:gd name="connsiteX4" fmla="*/ 54614 w 2109309"/>
              <a:gd name="connsiteY4" fmla="*/ 1457325 h 3819525"/>
              <a:gd name="connsiteX5" fmla="*/ 64139 w 2109309"/>
              <a:gd name="connsiteY5" fmla="*/ 1657350 h 3819525"/>
              <a:gd name="connsiteX6" fmla="*/ 130814 w 2109309"/>
              <a:gd name="connsiteY6" fmla="*/ 1695450 h 3819525"/>
              <a:gd name="connsiteX7" fmla="*/ 121289 w 2109309"/>
              <a:gd name="connsiteY7" fmla="*/ 1847850 h 3819525"/>
              <a:gd name="connsiteX8" fmla="*/ 41625 w 2109309"/>
              <a:gd name="connsiteY8" fmla="*/ 2068657 h 3819525"/>
              <a:gd name="connsiteX9" fmla="*/ 62407 w 2109309"/>
              <a:gd name="connsiteY9" fmla="*/ 2421948 h 3819525"/>
              <a:gd name="connsiteX10" fmla="*/ 186232 w 2109309"/>
              <a:gd name="connsiteY10" fmla="*/ 2589934 h 3819525"/>
              <a:gd name="connsiteX11" fmla="*/ 45089 w 2109309"/>
              <a:gd name="connsiteY11" fmla="*/ 2669598 h 3819525"/>
              <a:gd name="connsiteX12" fmla="*/ 24307 w 2109309"/>
              <a:gd name="connsiteY12" fmla="*/ 2757054 h 3819525"/>
              <a:gd name="connsiteX13" fmla="*/ 183634 w 2109309"/>
              <a:gd name="connsiteY13" fmla="*/ 2912919 h 3819525"/>
              <a:gd name="connsiteX14" fmla="*/ 1826264 w 2109309"/>
              <a:gd name="connsiteY14" fmla="*/ 2905125 h 3819525"/>
              <a:gd name="connsiteX15" fmla="*/ 1978664 w 2109309"/>
              <a:gd name="connsiteY15" fmla="*/ 2990850 h 3819525"/>
              <a:gd name="connsiteX16" fmla="*/ 464189 w 2109309"/>
              <a:gd name="connsiteY16" fmla="*/ 3238500 h 3819525"/>
              <a:gd name="connsiteX17" fmla="*/ 92714 w 2109309"/>
              <a:gd name="connsiteY17" fmla="*/ 3495675 h 3819525"/>
              <a:gd name="connsiteX18" fmla="*/ 45089 w 2109309"/>
              <a:gd name="connsiteY18" fmla="*/ 3819525 h 3819525"/>
              <a:gd name="connsiteX0" fmla="*/ 64836 w 2140820"/>
              <a:gd name="connsiteY0" fmla="*/ 0 h 3819525"/>
              <a:gd name="connsiteX1" fmla="*/ 74361 w 2140820"/>
              <a:gd name="connsiteY1" fmla="*/ 733425 h 3819525"/>
              <a:gd name="connsiteX2" fmla="*/ 150561 w 2140820"/>
              <a:gd name="connsiteY2" fmla="*/ 1019175 h 3819525"/>
              <a:gd name="connsiteX3" fmla="*/ 93411 w 2140820"/>
              <a:gd name="connsiteY3" fmla="*/ 1190625 h 3819525"/>
              <a:gd name="connsiteX4" fmla="*/ 83886 w 2140820"/>
              <a:gd name="connsiteY4" fmla="*/ 1457325 h 3819525"/>
              <a:gd name="connsiteX5" fmla="*/ 93411 w 2140820"/>
              <a:gd name="connsiteY5" fmla="*/ 1657350 h 3819525"/>
              <a:gd name="connsiteX6" fmla="*/ 160086 w 2140820"/>
              <a:gd name="connsiteY6" fmla="*/ 1695450 h 3819525"/>
              <a:gd name="connsiteX7" fmla="*/ 150561 w 2140820"/>
              <a:gd name="connsiteY7" fmla="*/ 1847850 h 3819525"/>
              <a:gd name="connsiteX8" fmla="*/ 70897 w 2140820"/>
              <a:gd name="connsiteY8" fmla="*/ 2068657 h 3819525"/>
              <a:gd name="connsiteX9" fmla="*/ 91679 w 2140820"/>
              <a:gd name="connsiteY9" fmla="*/ 2421948 h 3819525"/>
              <a:gd name="connsiteX10" fmla="*/ 215504 w 2140820"/>
              <a:gd name="connsiteY10" fmla="*/ 2589934 h 3819525"/>
              <a:gd name="connsiteX11" fmla="*/ 74361 w 2140820"/>
              <a:gd name="connsiteY11" fmla="*/ 2669598 h 3819525"/>
              <a:gd name="connsiteX12" fmla="*/ 53579 w 2140820"/>
              <a:gd name="connsiteY12" fmla="*/ 2757054 h 3819525"/>
              <a:gd name="connsiteX13" fmla="*/ 165281 w 2140820"/>
              <a:gd name="connsiteY13" fmla="*/ 2884344 h 3819525"/>
              <a:gd name="connsiteX14" fmla="*/ 1855536 w 2140820"/>
              <a:gd name="connsiteY14" fmla="*/ 2905125 h 3819525"/>
              <a:gd name="connsiteX15" fmla="*/ 2007936 w 2140820"/>
              <a:gd name="connsiteY15" fmla="*/ 2990850 h 3819525"/>
              <a:gd name="connsiteX16" fmla="*/ 493461 w 2140820"/>
              <a:gd name="connsiteY16" fmla="*/ 3238500 h 3819525"/>
              <a:gd name="connsiteX17" fmla="*/ 121986 w 2140820"/>
              <a:gd name="connsiteY17" fmla="*/ 3495675 h 3819525"/>
              <a:gd name="connsiteX18" fmla="*/ 74361 w 2140820"/>
              <a:gd name="connsiteY18" fmla="*/ 3819525 h 3819525"/>
              <a:gd name="connsiteX0" fmla="*/ 18603 w 2094587"/>
              <a:gd name="connsiteY0" fmla="*/ 0 h 3819525"/>
              <a:gd name="connsiteX1" fmla="*/ 28128 w 2094587"/>
              <a:gd name="connsiteY1" fmla="*/ 733425 h 3819525"/>
              <a:gd name="connsiteX2" fmla="*/ 104328 w 2094587"/>
              <a:gd name="connsiteY2" fmla="*/ 1019175 h 3819525"/>
              <a:gd name="connsiteX3" fmla="*/ 47178 w 2094587"/>
              <a:gd name="connsiteY3" fmla="*/ 1190625 h 3819525"/>
              <a:gd name="connsiteX4" fmla="*/ 37653 w 2094587"/>
              <a:gd name="connsiteY4" fmla="*/ 1457325 h 3819525"/>
              <a:gd name="connsiteX5" fmla="*/ 47178 w 2094587"/>
              <a:gd name="connsiteY5" fmla="*/ 1657350 h 3819525"/>
              <a:gd name="connsiteX6" fmla="*/ 113853 w 2094587"/>
              <a:gd name="connsiteY6" fmla="*/ 1695450 h 3819525"/>
              <a:gd name="connsiteX7" fmla="*/ 104328 w 2094587"/>
              <a:gd name="connsiteY7" fmla="*/ 1847850 h 3819525"/>
              <a:gd name="connsiteX8" fmla="*/ 24664 w 2094587"/>
              <a:gd name="connsiteY8" fmla="*/ 2068657 h 3819525"/>
              <a:gd name="connsiteX9" fmla="*/ 45446 w 2094587"/>
              <a:gd name="connsiteY9" fmla="*/ 2421948 h 3819525"/>
              <a:gd name="connsiteX10" fmla="*/ 169271 w 2094587"/>
              <a:gd name="connsiteY10" fmla="*/ 2589934 h 3819525"/>
              <a:gd name="connsiteX11" fmla="*/ 28128 w 2094587"/>
              <a:gd name="connsiteY11" fmla="*/ 2669598 h 3819525"/>
              <a:gd name="connsiteX12" fmla="*/ 7346 w 2094587"/>
              <a:gd name="connsiteY12" fmla="*/ 2757054 h 3819525"/>
              <a:gd name="connsiteX13" fmla="*/ 119048 w 2094587"/>
              <a:gd name="connsiteY13" fmla="*/ 2884344 h 3819525"/>
              <a:gd name="connsiteX14" fmla="*/ 1809303 w 2094587"/>
              <a:gd name="connsiteY14" fmla="*/ 2905125 h 3819525"/>
              <a:gd name="connsiteX15" fmla="*/ 1961703 w 2094587"/>
              <a:gd name="connsiteY15" fmla="*/ 2990850 h 3819525"/>
              <a:gd name="connsiteX16" fmla="*/ 447228 w 2094587"/>
              <a:gd name="connsiteY16" fmla="*/ 3238500 h 3819525"/>
              <a:gd name="connsiteX17" fmla="*/ 75753 w 2094587"/>
              <a:gd name="connsiteY17" fmla="*/ 3495675 h 3819525"/>
              <a:gd name="connsiteX18" fmla="*/ 28128 w 2094587"/>
              <a:gd name="connsiteY18" fmla="*/ 3819525 h 3819525"/>
              <a:gd name="connsiteX0" fmla="*/ 18603 w 2094587"/>
              <a:gd name="connsiteY0" fmla="*/ 0 h 3819525"/>
              <a:gd name="connsiteX1" fmla="*/ 28128 w 2094587"/>
              <a:gd name="connsiteY1" fmla="*/ 733425 h 3819525"/>
              <a:gd name="connsiteX2" fmla="*/ 104328 w 2094587"/>
              <a:gd name="connsiteY2" fmla="*/ 1019175 h 3819525"/>
              <a:gd name="connsiteX3" fmla="*/ 47178 w 2094587"/>
              <a:gd name="connsiteY3" fmla="*/ 1190625 h 3819525"/>
              <a:gd name="connsiteX4" fmla="*/ 37653 w 2094587"/>
              <a:gd name="connsiteY4" fmla="*/ 1457325 h 3819525"/>
              <a:gd name="connsiteX5" fmla="*/ 47178 w 2094587"/>
              <a:gd name="connsiteY5" fmla="*/ 1657350 h 3819525"/>
              <a:gd name="connsiteX6" fmla="*/ 113853 w 2094587"/>
              <a:gd name="connsiteY6" fmla="*/ 1695450 h 3819525"/>
              <a:gd name="connsiteX7" fmla="*/ 104328 w 2094587"/>
              <a:gd name="connsiteY7" fmla="*/ 1847850 h 3819525"/>
              <a:gd name="connsiteX8" fmla="*/ 24664 w 2094587"/>
              <a:gd name="connsiteY8" fmla="*/ 2068657 h 3819525"/>
              <a:gd name="connsiteX9" fmla="*/ 45446 w 2094587"/>
              <a:gd name="connsiteY9" fmla="*/ 2421948 h 3819525"/>
              <a:gd name="connsiteX10" fmla="*/ 169271 w 2094587"/>
              <a:gd name="connsiteY10" fmla="*/ 2589934 h 3819525"/>
              <a:gd name="connsiteX11" fmla="*/ 28128 w 2094587"/>
              <a:gd name="connsiteY11" fmla="*/ 2669598 h 3819525"/>
              <a:gd name="connsiteX12" fmla="*/ 7346 w 2094587"/>
              <a:gd name="connsiteY12" fmla="*/ 2757054 h 3819525"/>
              <a:gd name="connsiteX13" fmla="*/ 119048 w 2094587"/>
              <a:gd name="connsiteY13" fmla="*/ 2884344 h 3819525"/>
              <a:gd name="connsiteX14" fmla="*/ 1809303 w 2094587"/>
              <a:gd name="connsiteY14" fmla="*/ 2905125 h 3819525"/>
              <a:gd name="connsiteX15" fmla="*/ 1961703 w 2094587"/>
              <a:gd name="connsiteY15" fmla="*/ 2990850 h 3819525"/>
              <a:gd name="connsiteX16" fmla="*/ 447228 w 2094587"/>
              <a:gd name="connsiteY16" fmla="*/ 3238500 h 3819525"/>
              <a:gd name="connsiteX17" fmla="*/ 75753 w 2094587"/>
              <a:gd name="connsiteY17" fmla="*/ 3495675 h 3819525"/>
              <a:gd name="connsiteX18" fmla="*/ 28128 w 2094587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6959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6959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5054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3417 w 2139401"/>
              <a:gd name="connsiteY0" fmla="*/ 0 h 3819525"/>
              <a:gd name="connsiteX1" fmla="*/ 72942 w 2139401"/>
              <a:gd name="connsiteY1" fmla="*/ 733425 h 3819525"/>
              <a:gd name="connsiteX2" fmla="*/ 149142 w 2139401"/>
              <a:gd name="connsiteY2" fmla="*/ 1019175 h 3819525"/>
              <a:gd name="connsiteX3" fmla="*/ 91992 w 2139401"/>
              <a:gd name="connsiteY3" fmla="*/ 1190625 h 3819525"/>
              <a:gd name="connsiteX4" fmla="*/ 82467 w 2139401"/>
              <a:gd name="connsiteY4" fmla="*/ 1457325 h 3819525"/>
              <a:gd name="connsiteX5" fmla="*/ 91992 w 2139401"/>
              <a:gd name="connsiteY5" fmla="*/ 1657350 h 3819525"/>
              <a:gd name="connsiteX6" fmla="*/ 158667 w 2139401"/>
              <a:gd name="connsiteY6" fmla="*/ 1695450 h 3819525"/>
              <a:gd name="connsiteX7" fmla="*/ 149142 w 2139401"/>
              <a:gd name="connsiteY7" fmla="*/ 1847850 h 3819525"/>
              <a:gd name="connsiteX8" fmla="*/ 69478 w 2139401"/>
              <a:gd name="connsiteY8" fmla="*/ 2068657 h 3819525"/>
              <a:gd name="connsiteX9" fmla="*/ 90260 w 2139401"/>
              <a:gd name="connsiteY9" fmla="*/ 2421948 h 3819525"/>
              <a:gd name="connsiteX10" fmla="*/ 214085 w 2139401"/>
              <a:gd name="connsiteY10" fmla="*/ 2589934 h 3819525"/>
              <a:gd name="connsiteX11" fmla="*/ 72942 w 2139401"/>
              <a:gd name="connsiteY11" fmla="*/ 2650548 h 3819525"/>
              <a:gd name="connsiteX12" fmla="*/ 61685 w 2139401"/>
              <a:gd name="connsiteY12" fmla="*/ 2776104 h 3819525"/>
              <a:gd name="connsiteX13" fmla="*/ 163862 w 2139401"/>
              <a:gd name="connsiteY13" fmla="*/ 2884344 h 3819525"/>
              <a:gd name="connsiteX14" fmla="*/ 1854117 w 2139401"/>
              <a:gd name="connsiteY14" fmla="*/ 2905125 h 3819525"/>
              <a:gd name="connsiteX15" fmla="*/ 2006517 w 2139401"/>
              <a:gd name="connsiteY15" fmla="*/ 2990850 h 3819525"/>
              <a:gd name="connsiteX16" fmla="*/ 492042 w 2139401"/>
              <a:gd name="connsiteY16" fmla="*/ 3238500 h 3819525"/>
              <a:gd name="connsiteX17" fmla="*/ 120567 w 2139401"/>
              <a:gd name="connsiteY17" fmla="*/ 3495675 h 3819525"/>
              <a:gd name="connsiteX18" fmla="*/ 72942 w 2139401"/>
              <a:gd name="connsiteY18" fmla="*/ 3819525 h 3819525"/>
              <a:gd name="connsiteX0" fmla="*/ 7763 w 2083747"/>
              <a:gd name="connsiteY0" fmla="*/ 0 h 3819525"/>
              <a:gd name="connsiteX1" fmla="*/ 17288 w 2083747"/>
              <a:gd name="connsiteY1" fmla="*/ 733425 h 3819525"/>
              <a:gd name="connsiteX2" fmla="*/ 93488 w 2083747"/>
              <a:gd name="connsiteY2" fmla="*/ 1019175 h 3819525"/>
              <a:gd name="connsiteX3" fmla="*/ 36338 w 2083747"/>
              <a:gd name="connsiteY3" fmla="*/ 1190625 h 3819525"/>
              <a:gd name="connsiteX4" fmla="*/ 26813 w 2083747"/>
              <a:gd name="connsiteY4" fmla="*/ 1457325 h 3819525"/>
              <a:gd name="connsiteX5" fmla="*/ 36338 w 2083747"/>
              <a:gd name="connsiteY5" fmla="*/ 1657350 h 3819525"/>
              <a:gd name="connsiteX6" fmla="*/ 103013 w 2083747"/>
              <a:gd name="connsiteY6" fmla="*/ 1695450 h 3819525"/>
              <a:gd name="connsiteX7" fmla="*/ 93488 w 2083747"/>
              <a:gd name="connsiteY7" fmla="*/ 1847850 h 3819525"/>
              <a:gd name="connsiteX8" fmla="*/ 13824 w 2083747"/>
              <a:gd name="connsiteY8" fmla="*/ 2068657 h 3819525"/>
              <a:gd name="connsiteX9" fmla="*/ 34606 w 2083747"/>
              <a:gd name="connsiteY9" fmla="*/ 2421948 h 3819525"/>
              <a:gd name="connsiteX10" fmla="*/ 158431 w 2083747"/>
              <a:gd name="connsiteY10" fmla="*/ 2589934 h 3819525"/>
              <a:gd name="connsiteX11" fmla="*/ 17288 w 2083747"/>
              <a:gd name="connsiteY11" fmla="*/ 2650548 h 3819525"/>
              <a:gd name="connsiteX12" fmla="*/ 6031 w 2083747"/>
              <a:gd name="connsiteY12" fmla="*/ 2776104 h 3819525"/>
              <a:gd name="connsiteX13" fmla="*/ 108208 w 2083747"/>
              <a:gd name="connsiteY13" fmla="*/ 2884344 h 3819525"/>
              <a:gd name="connsiteX14" fmla="*/ 1798463 w 2083747"/>
              <a:gd name="connsiteY14" fmla="*/ 2905125 h 3819525"/>
              <a:gd name="connsiteX15" fmla="*/ 1950863 w 2083747"/>
              <a:gd name="connsiteY15" fmla="*/ 2990850 h 3819525"/>
              <a:gd name="connsiteX16" fmla="*/ 436388 w 2083747"/>
              <a:gd name="connsiteY16" fmla="*/ 3238500 h 3819525"/>
              <a:gd name="connsiteX17" fmla="*/ 64913 w 2083747"/>
              <a:gd name="connsiteY17" fmla="*/ 3495675 h 3819525"/>
              <a:gd name="connsiteX18" fmla="*/ 17288 w 2083747"/>
              <a:gd name="connsiteY18" fmla="*/ 3819525 h 3819525"/>
              <a:gd name="connsiteX0" fmla="*/ 7763 w 2083747"/>
              <a:gd name="connsiteY0" fmla="*/ 0 h 3819525"/>
              <a:gd name="connsiteX1" fmla="*/ 17288 w 2083747"/>
              <a:gd name="connsiteY1" fmla="*/ 733425 h 3819525"/>
              <a:gd name="connsiteX2" fmla="*/ 93488 w 2083747"/>
              <a:gd name="connsiteY2" fmla="*/ 1019175 h 3819525"/>
              <a:gd name="connsiteX3" fmla="*/ 36338 w 2083747"/>
              <a:gd name="connsiteY3" fmla="*/ 1190625 h 3819525"/>
              <a:gd name="connsiteX4" fmla="*/ 26813 w 2083747"/>
              <a:gd name="connsiteY4" fmla="*/ 1457325 h 3819525"/>
              <a:gd name="connsiteX5" fmla="*/ 36338 w 2083747"/>
              <a:gd name="connsiteY5" fmla="*/ 1657350 h 3819525"/>
              <a:gd name="connsiteX6" fmla="*/ 103013 w 2083747"/>
              <a:gd name="connsiteY6" fmla="*/ 1695450 h 3819525"/>
              <a:gd name="connsiteX7" fmla="*/ 93488 w 2083747"/>
              <a:gd name="connsiteY7" fmla="*/ 1847850 h 3819525"/>
              <a:gd name="connsiteX8" fmla="*/ 13824 w 2083747"/>
              <a:gd name="connsiteY8" fmla="*/ 2068657 h 3819525"/>
              <a:gd name="connsiteX9" fmla="*/ 34606 w 2083747"/>
              <a:gd name="connsiteY9" fmla="*/ 2421948 h 3819525"/>
              <a:gd name="connsiteX10" fmla="*/ 158431 w 2083747"/>
              <a:gd name="connsiteY10" fmla="*/ 2589934 h 3819525"/>
              <a:gd name="connsiteX11" fmla="*/ 17288 w 2083747"/>
              <a:gd name="connsiteY11" fmla="*/ 2650548 h 3819525"/>
              <a:gd name="connsiteX12" fmla="*/ 6031 w 2083747"/>
              <a:gd name="connsiteY12" fmla="*/ 2776104 h 3819525"/>
              <a:gd name="connsiteX13" fmla="*/ 108208 w 2083747"/>
              <a:gd name="connsiteY13" fmla="*/ 2884344 h 3819525"/>
              <a:gd name="connsiteX14" fmla="*/ 1798463 w 2083747"/>
              <a:gd name="connsiteY14" fmla="*/ 2905125 h 3819525"/>
              <a:gd name="connsiteX15" fmla="*/ 1950863 w 2083747"/>
              <a:gd name="connsiteY15" fmla="*/ 2990850 h 3819525"/>
              <a:gd name="connsiteX16" fmla="*/ 436388 w 2083747"/>
              <a:gd name="connsiteY16" fmla="*/ 3238500 h 3819525"/>
              <a:gd name="connsiteX17" fmla="*/ 64913 w 2083747"/>
              <a:gd name="connsiteY17" fmla="*/ 3495675 h 3819525"/>
              <a:gd name="connsiteX18" fmla="*/ 17288 w 2083747"/>
              <a:gd name="connsiteY18" fmla="*/ 3819525 h 3819525"/>
              <a:gd name="connsiteX0" fmla="*/ 17997 w 2093981"/>
              <a:gd name="connsiteY0" fmla="*/ 0 h 3819525"/>
              <a:gd name="connsiteX1" fmla="*/ 27522 w 2093981"/>
              <a:gd name="connsiteY1" fmla="*/ 733425 h 3819525"/>
              <a:gd name="connsiteX2" fmla="*/ 343804 w 2093981"/>
              <a:gd name="connsiteY2" fmla="*/ 1019175 h 3819525"/>
              <a:gd name="connsiteX3" fmla="*/ 46572 w 2093981"/>
              <a:gd name="connsiteY3" fmla="*/ 1190625 h 3819525"/>
              <a:gd name="connsiteX4" fmla="*/ 37047 w 2093981"/>
              <a:gd name="connsiteY4" fmla="*/ 1457325 h 3819525"/>
              <a:gd name="connsiteX5" fmla="*/ 46572 w 2093981"/>
              <a:gd name="connsiteY5" fmla="*/ 1657350 h 3819525"/>
              <a:gd name="connsiteX6" fmla="*/ 113247 w 2093981"/>
              <a:gd name="connsiteY6" fmla="*/ 1695450 h 3819525"/>
              <a:gd name="connsiteX7" fmla="*/ 103722 w 2093981"/>
              <a:gd name="connsiteY7" fmla="*/ 1847850 h 3819525"/>
              <a:gd name="connsiteX8" fmla="*/ 24058 w 2093981"/>
              <a:gd name="connsiteY8" fmla="*/ 2068657 h 3819525"/>
              <a:gd name="connsiteX9" fmla="*/ 44840 w 2093981"/>
              <a:gd name="connsiteY9" fmla="*/ 2421948 h 3819525"/>
              <a:gd name="connsiteX10" fmla="*/ 168665 w 2093981"/>
              <a:gd name="connsiteY10" fmla="*/ 2589934 h 3819525"/>
              <a:gd name="connsiteX11" fmla="*/ 27522 w 2093981"/>
              <a:gd name="connsiteY11" fmla="*/ 2650548 h 3819525"/>
              <a:gd name="connsiteX12" fmla="*/ 16265 w 2093981"/>
              <a:gd name="connsiteY12" fmla="*/ 2776104 h 3819525"/>
              <a:gd name="connsiteX13" fmla="*/ 118442 w 2093981"/>
              <a:gd name="connsiteY13" fmla="*/ 2884344 h 3819525"/>
              <a:gd name="connsiteX14" fmla="*/ 1808697 w 2093981"/>
              <a:gd name="connsiteY14" fmla="*/ 2905125 h 3819525"/>
              <a:gd name="connsiteX15" fmla="*/ 1961097 w 2093981"/>
              <a:gd name="connsiteY15" fmla="*/ 2990850 h 3819525"/>
              <a:gd name="connsiteX16" fmla="*/ 446622 w 2093981"/>
              <a:gd name="connsiteY16" fmla="*/ 3238500 h 3819525"/>
              <a:gd name="connsiteX17" fmla="*/ 75147 w 2093981"/>
              <a:gd name="connsiteY17" fmla="*/ 3495675 h 3819525"/>
              <a:gd name="connsiteX18" fmla="*/ 27522 w 2093981"/>
              <a:gd name="connsiteY18" fmla="*/ 3819525 h 3819525"/>
              <a:gd name="connsiteX0" fmla="*/ 22376 w 2098360"/>
              <a:gd name="connsiteY0" fmla="*/ 0 h 3819525"/>
              <a:gd name="connsiteX1" fmla="*/ 31901 w 2098360"/>
              <a:gd name="connsiteY1" fmla="*/ 733425 h 3819525"/>
              <a:gd name="connsiteX2" fmla="*/ 408205 w 2098360"/>
              <a:gd name="connsiteY2" fmla="*/ 1019175 h 3819525"/>
              <a:gd name="connsiteX3" fmla="*/ 50951 w 2098360"/>
              <a:gd name="connsiteY3" fmla="*/ 1190625 h 3819525"/>
              <a:gd name="connsiteX4" fmla="*/ 41426 w 2098360"/>
              <a:gd name="connsiteY4" fmla="*/ 1457325 h 3819525"/>
              <a:gd name="connsiteX5" fmla="*/ 50951 w 2098360"/>
              <a:gd name="connsiteY5" fmla="*/ 1657350 h 3819525"/>
              <a:gd name="connsiteX6" fmla="*/ 117626 w 2098360"/>
              <a:gd name="connsiteY6" fmla="*/ 1695450 h 3819525"/>
              <a:gd name="connsiteX7" fmla="*/ 108101 w 2098360"/>
              <a:gd name="connsiteY7" fmla="*/ 1847850 h 3819525"/>
              <a:gd name="connsiteX8" fmla="*/ 28437 w 2098360"/>
              <a:gd name="connsiteY8" fmla="*/ 2068657 h 3819525"/>
              <a:gd name="connsiteX9" fmla="*/ 49219 w 2098360"/>
              <a:gd name="connsiteY9" fmla="*/ 2421948 h 3819525"/>
              <a:gd name="connsiteX10" fmla="*/ 173044 w 2098360"/>
              <a:gd name="connsiteY10" fmla="*/ 2589934 h 3819525"/>
              <a:gd name="connsiteX11" fmla="*/ 31901 w 2098360"/>
              <a:gd name="connsiteY11" fmla="*/ 2650548 h 3819525"/>
              <a:gd name="connsiteX12" fmla="*/ 20644 w 2098360"/>
              <a:gd name="connsiteY12" fmla="*/ 2776104 h 3819525"/>
              <a:gd name="connsiteX13" fmla="*/ 122821 w 2098360"/>
              <a:gd name="connsiteY13" fmla="*/ 2884344 h 3819525"/>
              <a:gd name="connsiteX14" fmla="*/ 1813076 w 2098360"/>
              <a:gd name="connsiteY14" fmla="*/ 2905125 h 3819525"/>
              <a:gd name="connsiteX15" fmla="*/ 1965476 w 2098360"/>
              <a:gd name="connsiteY15" fmla="*/ 2990850 h 3819525"/>
              <a:gd name="connsiteX16" fmla="*/ 451001 w 2098360"/>
              <a:gd name="connsiteY16" fmla="*/ 3238500 h 3819525"/>
              <a:gd name="connsiteX17" fmla="*/ 79526 w 2098360"/>
              <a:gd name="connsiteY17" fmla="*/ 3495675 h 3819525"/>
              <a:gd name="connsiteX18" fmla="*/ 31901 w 2098360"/>
              <a:gd name="connsiteY18" fmla="*/ 3819525 h 3819525"/>
              <a:gd name="connsiteX0" fmla="*/ 22376 w 2098360"/>
              <a:gd name="connsiteY0" fmla="*/ 0 h 3819525"/>
              <a:gd name="connsiteX1" fmla="*/ 31901 w 2098360"/>
              <a:gd name="connsiteY1" fmla="*/ 733425 h 3819525"/>
              <a:gd name="connsiteX2" fmla="*/ 408205 w 2098360"/>
              <a:gd name="connsiteY2" fmla="*/ 1019175 h 3819525"/>
              <a:gd name="connsiteX3" fmla="*/ 50951 w 2098360"/>
              <a:gd name="connsiteY3" fmla="*/ 1190625 h 3819525"/>
              <a:gd name="connsiteX4" fmla="*/ 185477 w 2098360"/>
              <a:gd name="connsiteY4" fmla="*/ 1457325 h 3819525"/>
              <a:gd name="connsiteX5" fmla="*/ 50951 w 2098360"/>
              <a:gd name="connsiteY5" fmla="*/ 1657350 h 3819525"/>
              <a:gd name="connsiteX6" fmla="*/ 117626 w 2098360"/>
              <a:gd name="connsiteY6" fmla="*/ 1695450 h 3819525"/>
              <a:gd name="connsiteX7" fmla="*/ 108101 w 2098360"/>
              <a:gd name="connsiteY7" fmla="*/ 1847850 h 3819525"/>
              <a:gd name="connsiteX8" fmla="*/ 28437 w 2098360"/>
              <a:gd name="connsiteY8" fmla="*/ 2068657 h 3819525"/>
              <a:gd name="connsiteX9" fmla="*/ 49219 w 2098360"/>
              <a:gd name="connsiteY9" fmla="*/ 2421948 h 3819525"/>
              <a:gd name="connsiteX10" fmla="*/ 173044 w 2098360"/>
              <a:gd name="connsiteY10" fmla="*/ 2589934 h 3819525"/>
              <a:gd name="connsiteX11" fmla="*/ 31901 w 2098360"/>
              <a:gd name="connsiteY11" fmla="*/ 2650548 h 3819525"/>
              <a:gd name="connsiteX12" fmla="*/ 20644 w 2098360"/>
              <a:gd name="connsiteY12" fmla="*/ 2776104 h 3819525"/>
              <a:gd name="connsiteX13" fmla="*/ 122821 w 2098360"/>
              <a:gd name="connsiteY13" fmla="*/ 2884344 h 3819525"/>
              <a:gd name="connsiteX14" fmla="*/ 1813076 w 2098360"/>
              <a:gd name="connsiteY14" fmla="*/ 2905125 h 3819525"/>
              <a:gd name="connsiteX15" fmla="*/ 1965476 w 2098360"/>
              <a:gd name="connsiteY15" fmla="*/ 2990850 h 3819525"/>
              <a:gd name="connsiteX16" fmla="*/ 451001 w 2098360"/>
              <a:gd name="connsiteY16" fmla="*/ 3238500 h 3819525"/>
              <a:gd name="connsiteX17" fmla="*/ 79526 w 2098360"/>
              <a:gd name="connsiteY17" fmla="*/ 3495675 h 3819525"/>
              <a:gd name="connsiteX18" fmla="*/ 31901 w 2098360"/>
              <a:gd name="connsiteY18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98360" h="3819525">
                <a:moveTo>
                  <a:pt x="22376" y="0"/>
                </a:moveTo>
                <a:cubicBezTo>
                  <a:pt x="19995" y="281781"/>
                  <a:pt x="-32404" y="563563"/>
                  <a:pt x="31901" y="733425"/>
                </a:cubicBezTo>
                <a:cubicBezTo>
                  <a:pt x="96206" y="903287"/>
                  <a:pt x="405030" y="942975"/>
                  <a:pt x="408205" y="1019175"/>
                </a:cubicBezTo>
                <a:cubicBezTo>
                  <a:pt x="411380" y="1095375"/>
                  <a:pt x="88072" y="1117600"/>
                  <a:pt x="50951" y="1190625"/>
                </a:cubicBezTo>
                <a:cubicBezTo>
                  <a:pt x="13830" y="1263650"/>
                  <a:pt x="185477" y="1379538"/>
                  <a:pt x="185477" y="1457325"/>
                </a:cubicBezTo>
                <a:cubicBezTo>
                  <a:pt x="185477" y="1535112"/>
                  <a:pt x="62259" y="1617663"/>
                  <a:pt x="50951" y="1657350"/>
                </a:cubicBezTo>
                <a:cubicBezTo>
                  <a:pt x="39643" y="1697037"/>
                  <a:pt x="108101" y="1663700"/>
                  <a:pt x="117626" y="1695450"/>
                </a:cubicBezTo>
                <a:cubicBezTo>
                  <a:pt x="127151" y="1727200"/>
                  <a:pt x="122966" y="1785649"/>
                  <a:pt x="108101" y="1847850"/>
                </a:cubicBezTo>
                <a:cubicBezTo>
                  <a:pt x="93236" y="1910051"/>
                  <a:pt x="38251" y="1972974"/>
                  <a:pt x="28437" y="2068657"/>
                </a:cubicBezTo>
                <a:cubicBezTo>
                  <a:pt x="18623" y="2164340"/>
                  <a:pt x="25118" y="2335069"/>
                  <a:pt x="49219" y="2421948"/>
                </a:cubicBezTo>
                <a:cubicBezTo>
                  <a:pt x="73320" y="2508827"/>
                  <a:pt x="175930" y="2551834"/>
                  <a:pt x="173044" y="2589934"/>
                </a:cubicBezTo>
                <a:cubicBezTo>
                  <a:pt x="170158" y="2628034"/>
                  <a:pt x="57301" y="2619520"/>
                  <a:pt x="31901" y="2650548"/>
                </a:cubicBezTo>
                <a:cubicBezTo>
                  <a:pt x="6501" y="2681576"/>
                  <a:pt x="15016" y="2724438"/>
                  <a:pt x="20644" y="2776104"/>
                </a:cubicBezTo>
                <a:cubicBezTo>
                  <a:pt x="26272" y="2827770"/>
                  <a:pt x="22956" y="2860953"/>
                  <a:pt x="122821" y="2884344"/>
                </a:cubicBezTo>
                <a:cubicBezTo>
                  <a:pt x="239628" y="2911703"/>
                  <a:pt x="1505967" y="2887374"/>
                  <a:pt x="1813076" y="2905125"/>
                </a:cubicBezTo>
                <a:cubicBezTo>
                  <a:pt x="2120185" y="2922876"/>
                  <a:pt x="2192488" y="2935288"/>
                  <a:pt x="1965476" y="2990850"/>
                </a:cubicBezTo>
                <a:cubicBezTo>
                  <a:pt x="1738464" y="3046412"/>
                  <a:pt x="765326" y="3154363"/>
                  <a:pt x="451001" y="3238500"/>
                </a:cubicBezTo>
                <a:cubicBezTo>
                  <a:pt x="136676" y="3322637"/>
                  <a:pt x="149376" y="3398838"/>
                  <a:pt x="79526" y="3495675"/>
                </a:cubicBezTo>
                <a:cubicBezTo>
                  <a:pt x="9676" y="3592512"/>
                  <a:pt x="20788" y="3706018"/>
                  <a:pt x="31901" y="381952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2ECB3922-E8C3-4331-B312-E638855CE37F}"/>
              </a:ext>
            </a:extLst>
          </p:cNvPr>
          <p:cNvSpPr/>
          <p:nvPr/>
        </p:nvSpPr>
        <p:spPr>
          <a:xfrm>
            <a:off x="8410795" y="1725816"/>
            <a:ext cx="629395" cy="3543300"/>
          </a:xfrm>
          <a:custGeom>
            <a:avLst/>
            <a:gdLst>
              <a:gd name="connsiteX0" fmla="*/ 738924 w 2122025"/>
              <a:gd name="connsiteY0" fmla="*/ 0 h 3562350"/>
              <a:gd name="connsiteX1" fmla="*/ 2120049 w 2122025"/>
              <a:gd name="connsiteY1" fmla="*/ 142875 h 3562350"/>
              <a:gd name="connsiteX2" fmla="*/ 472224 w 2122025"/>
              <a:gd name="connsiteY2" fmla="*/ 733425 h 3562350"/>
              <a:gd name="connsiteX3" fmla="*/ 91224 w 2122025"/>
              <a:gd name="connsiteY3" fmla="*/ 1524000 h 3562350"/>
              <a:gd name="connsiteX4" fmla="*/ 786549 w 2122025"/>
              <a:gd name="connsiteY4" fmla="*/ 1724025 h 3562350"/>
              <a:gd name="connsiteX5" fmla="*/ 195999 w 2122025"/>
              <a:gd name="connsiteY5" fmla="*/ 1876425 h 3562350"/>
              <a:gd name="connsiteX6" fmla="*/ 53124 w 2122025"/>
              <a:gd name="connsiteY6" fmla="*/ 2924175 h 3562350"/>
              <a:gd name="connsiteX7" fmla="*/ 281724 w 2122025"/>
              <a:gd name="connsiteY7" fmla="*/ 3105150 h 3562350"/>
              <a:gd name="connsiteX8" fmla="*/ 62649 w 2122025"/>
              <a:gd name="connsiteY8" fmla="*/ 3171825 h 3562350"/>
              <a:gd name="connsiteX9" fmla="*/ 5499 w 2122025"/>
              <a:gd name="connsiteY9" fmla="*/ 3390900 h 3562350"/>
              <a:gd name="connsiteX10" fmla="*/ 5499 w 2122025"/>
              <a:gd name="connsiteY10" fmla="*/ 3562350 h 3562350"/>
              <a:gd name="connsiteX0" fmla="*/ 738924 w 1157772"/>
              <a:gd name="connsiteY0" fmla="*/ 0 h 3562350"/>
              <a:gd name="connsiteX1" fmla="*/ 1004243 w 1157772"/>
              <a:gd name="connsiteY1" fmla="*/ 228600 h 3562350"/>
              <a:gd name="connsiteX2" fmla="*/ 472224 w 1157772"/>
              <a:gd name="connsiteY2" fmla="*/ 733425 h 3562350"/>
              <a:gd name="connsiteX3" fmla="*/ 91224 w 1157772"/>
              <a:gd name="connsiteY3" fmla="*/ 1524000 h 3562350"/>
              <a:gd name="connsiteX4" fmla="*/ 786549 w 1157772"/>
              <a:gd name="connsiteY4" fmla="*/ 1724025 h 3562350"/>
              <a:gd name="connsiteX5" fmla="*/ 195999 w 1157772"/>
              <a:gd name="connsiteY5" fmla="*/ 1876425 h 3562350"/>
              <a:gd name="connsiteX6" fmla="*/ 53124 w 1157772"/>
              <a:gd name="connsiteY6" fmla="*/ 2924175 h 3562350"/>
              <a:gd name="connsiteX7" fmla="*/ 281724 w 1157772"/>
              <a:gd name="connsiteY7" fmla="*/ 3105150 h 3562350"/>
              <a:gd name="connsiteX8" fmla="*/ 62649 w 1157772"/>
              <a:gd name="connsiteY8" fmla="*/ 3171825 h 3562350"/>
              <a:gd name="connsiteX9" fmla="*/ 5499 w 1157772"/>
              <a:gd name="connsiteY9" fmla="*/ 3390900 h 3562350"/>
              <a:gd name="connsiteX10" fmla="*/ 5499 w 1157772"/>
              <a:gd name="connsiteY10" fmla="*/ 3562350 h 3562350"/>
              <a:gd name="connsiteX0" fmla="*/ 151133 w 1008791"/>
              <a:gd name="connsiteY0" fmla="*/ 0 h 3543300"/>
              <a:gd name="connsiteX1" fmla="*/ 1004243 w 1008791"/>
              <a:gd name="connsiteY1" fmla="*/ 209550 h 3543300"/>
              <a:gd name="connsiteX2" fmla="*/ 472224 w 1008791"/>
              <a:gd name="connsiteY2" fmla="*/ 714375 h 3543300"/>
              <a:gd name="connsiteX3" fmla="*/ 91224 w 1008791"/>
              <a:gd name="connsiteY3" fmla="*/ 1504950 h 3543300"/>
              <a:gd name="connsiteX4" fmla="*/ 786549 w 1008791"/>
              <a:gd name="connsiteY4" fmla="*/ 1704975 h 3543300"/>
              <a:gd name="connsiteX5" fmla="*/ 195999 w 1008791"/>
              <a:gd name="connsiteY5" fmla="*/ 1857375 h 3543300"/>
              <a:gd name="connsiteX6" fmla="*/ 53124 w 1008791"/>
              <a:gd name="connsiteY6" fmla="*/ 2905125 h 3543300"/>
              <a:gd name="connsiteX7" fmla="*/ 281724 w 1008791"/>
              <a:gd name="connsiteY7" fmla="*/ 3086100 h 3543300"/>
              <a:gd name="connsiteX8" fmla="*/ 62649 w 1008791"/>
              <a:gd name="connsiteY8" fmla="*/ 3152775 h 3543300"/>
              <a:gd name="connsiteX9" fmla="*/ 5499 w 1008791"/>
              <a:gd name="connsiteY9" fmla="*/ 3371850 h 3543300"/>
              <a:gd name="connsiteX10" fmla="*/ 5499 w 1008791"/>
              <a:gd name="connsiteY10" fmla="*/ 3543300 h 3543300"/>
              <a:gd name="connsiteX0" fmla="*/ 151133 w 998910"/>
              <a:gd name="connsiteY0" fmla="*/ 0 h 3543300"/>
              <a:gd name="connsiteX1" fmla="*/ 994281 w 998910"/>
              <a:gd name="connsiteY1" fmla="*/ 209550 h 3543300"/>
              <a:gd name="connsiteX2" fmla="*/ 472224 w 998910"/>
              <a:gd name="connsiteY2" fmla="*/ 714375 h 3543300"/>
              <a:gd name="connsiteX3" fmla="*/ 91224 w 998910"/>
              <a:gd name="connsiteY3" fmla="*/ 1504950 h 3543300"/>
              <a:gd name="connsiteX4" fmla="*/ 786549 w 998910"/>
              <a:gd name="connsiteY4" fmla="*/ 1704975 h 3543300"/>
              <a:gd name="connsiteX5" fmla="*/ 195999 w 998910"/>
              <a:gd name="connsiteY5" fmla="*/ 1857375 h 3543300"/>
              <a:gd name="connsiteX6" fmla="*/ 53124 w 998910"/>
              <a:gd name="connsiteY6" fmla="*/ 2905125 h 3543300"/>
              <a:gd name="connsiteX7" fmla="*/ 281724 w 998910"/>
              <a:gd name="connsiteY7" fmla="*/ 3086100 h 3543300"/>
              <a:gd name="connsiteX8" fmla="*/ 62649 w 998910"/>
              <a:gd name="connsiteY8" fmla="*/ 3152775 h 3543300"/>
              <a:gd name="connsiteX9" fmla="*/ 5499 w 998910"/>
              <a:gd name="connsiteY9" fmla="*/ 3371850 h 3543300"/>
              <a:gd name="connsiteX10" fmla="*/ 5499 w 998910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786549 w 994630"/>
              <a:gd name="connsiteY4" fmla="*/ 1704975 h 3543300"/>
              <a:gd name="connsiteX5" fmla="*/ 195999 w 994630"/>
              <a:gd name="connsiteY5" fmla="*/ 185737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  <a:gd name="connsiteX0" fmla="*/ 151133 w 1145487"/>
              <a:gd name="connsiteY0" fmla="*/ 0 h 3543300"/>
              <a:gd name="connsiteX1" fmla="*/ 994281 w 1145487"/>
              <a:gd name="connsiteY1" fmla="*/ 209550 h 3543300"/>
              <a:gd name="connsiteX2" fmla="*/ 253048 w 1145487"/>
              <a:gd name="connsiteY2" fmla="*/ 647700 h 3543300"/>
              <a:gd name="connsiteX3" fmla="*/ 91224 w 1145487"/>
              <a:gd name="connsiteY3" fmla="*/ 1504950 h 3543300"/>
              <a:gd name="connsiteX4" fmla="*/ 1145201 w 1145487"/>
              <a:gd name="connsiteY4" fmla="*/ 1714500 h 3543300"/>
              <a:gd name="connsiteX5" fmla="*/ 195999 w 1145487"/>
              <a:gd name="connsiteY5" fmla="*/ 1857375 h 3543300"/>
              <a:gd name="connsiteX6" fmla="*/ 53124 w 1145487"/>
              <a:gd name="connsiteY6" fmla="*/ 2905125 h 3543300"/>
              <a:gd name="connsiteX7" fmla="*/ 281724 w 1145487"/>
              <a:gd name="connsiteY7" fmla="*/ 3086100 h 3543300"/>
              <a:gd name="connsiteX8" fmla="*/ 62649 w 1145487"/>
              <a:gd name="connsiteY8" fmla="*/ 3152775 h 3543300"/>
              <a:gd name="connsiteX9" fmla="*/ 5499 w 1145487"/>
              <a:gd name="connsiteY9" fmla="*/ 3371850 h 3543300"/>
              <a:gd name="connsiteX10" fmla="*/ 5499 w 1145487"/>
              <a:gd name="connsiteY10" fmla="*/ 3543300 h 3543300"/>
              <a:gd name="connsiteX0" fmla="*/ 151133 w 994630"/>
              <a:gd name="connsiteY0" fmla="*/ 0 h 3543300"/>
              <a:gd name="connsiteX1" fmla="*/ 994281 w 994630"/>
              <a:gd name="connsiteY1" fmla="*/ 209550 h 3543300"/>
              <a:gd name="connsiteX2" fmla="*/ 253048 w 994630"/>
              <a:gd name="connsiteY2" fmla="*/ 647700 h 3543300"/>
              <a:gd name="connsiteX3" fmla="*/ 91224 w 994630"/>
              <a:gd name="connsiteY3" fmla="*/ 1504950 h 3543300"/>
              <a:gd name="connsiteX4" fmla="*/ 696886 w 994630"/>
              <a:gd name="connsiteY4" fmla="*/ 1714500 h 3543300"/>
              <a:gd name="connsiteX5" fmla="*/ 195999 w 994630"/>
              <a:gd name="connsiteY5" fmla="*/ 1857375 h 3543300"/>
              <a:gd name="connsiteX6" fmla="*/ 53124 w 994630"/>
              <a:gd name="connsiteY6" fmla="*/ 2905125 h 3543300"/>
              <a:gd name="connsiteX7" fmla="*/ 281724 w 994630"/>
              <a:gd name="connsiteY7" fmla="*/ 3086100 h 3543300"/>
              <a:gd name="connsiteX8" fmla="*/ 62649 w 994630"/>
              <a:gd name="connsiteY8" fmla="*/ 3152775 h 3543300"/>
              <a:gd name="connsiteX9" fmla="*/ 5499 w 994630"/>
              <a:gd name="connsiteY9" fmla="*/ 3371850 h 3543300"/>
              <a:gd name="connsiteX10" fmla="*/ 5499 w 994630"/>
              <a:gd name="connsiteY10" fmla="*/ 3543300 h 3543300"/>
              <a:gd name="connsiteX0" fmla="*/ 151133 w 697426"/>
              <a:gd name="connsiteY0" fmla="*/ 0 h 3543300"/>
              <a:gd name="connsiteX1" fmla="*/ 489804 w 697426"/>
              <a:gd name="connsiteY1" fmla="*/ 229647 h 3543300"/>
              <a:gd name="connsiteX2" fmla="*/ 253048 w 697426"/>
              <a:gd name="connsiteY2" fmla="*/ 647700 h 3543300"/>
              <a:gd name="connsiteX3" fmla="*/ 91224 w 697426"/>
              <a:gd name="connsiteY3" fmla="*/ 1504950 h 3543300"/>
              <a:gd name="connsiteX4" fmla="*/ 696886 w 697426"/>
              <a:gd name="connsiteY4" fmla="*/ 1714500 h 3543300"/>
              <a:gd name="connsiteX5" fmla="*/ 195999 w 697426"/>
              <a:gd name="connsiteY5" fmla="*/ 1857375 h 3543300"/>
              <a:gd name="connsiteX6" fmla="*/ 53124 w 697426"/>
              <a:gd name="connsiteY6" fmla="*/ 2905125 h 3543300"/>
              <a:gd name="connsiteX7" fmla="*/ 281724 w 697426"/>
              <a:gd name="connsiteY7" fmla="*/ 3086100 h 3543300"/>
              <a:gd name="connsiteX8" fmla="*/ 62649 w 697426"/>
              <a:gd name="connsiteY8" fmla="*/ 3152775 h 3543300"/>
              <a:gd name="connsiteX9" fmla="*/ 5499 w 697426"/>
              <a:gd name="connsiteY9" fmla="*/ 3371850 h 3543300"/>
              <a:gd name="connsiteX10" fmla="*/ 5499 w 697426"/>
              <a:gd name="connsiteY10" fmla="*/ 3543300 h 3543300"/>
              <a:gd name="connsiteX0" fmla="*/ 151133 w 697426"/>
              <a:gd name="connsiteY0" fmla="*/ 0 h 3543300"/>
              <a:gd name="connsiteX1" fmla="*/ 489804 w 697426"/>
              <a:gd name="connsiteY1" fmla="*/ 229647 h 3543300"/>
              <a:gd name="connsiteX2" fmla="*/ 253048 w 697426"/>
              <a:gd name="connsiteY2" fmla="*/ 647700 h 3543300"/>
              <a:gd name="connsiteX3" fmla="*/ 91224 w 697426"/>
              <a:gd name="connsiteY3" fmla="*/ 1504950 h 3543300"/>
              <a:gd name="connsiteX4" fmla="*/ 696886 w 697426"/>
              <a:gd name="connsiteY4" fmla="*/ 1714500 h 3543300"/>
              <a:gd name="connsiteX5" fmla="*/ 195999 w 697426"/>
              <a:gd name="connsiteY5" fmla="*/ 1857375 h 3543300"/>
              <a:gd name="connsiteX6" fmla="*/ 53124 w 697426"/>
              <a:gd name="connsiteY6" fmla="*/ 2905125 h 3543300"/>
              <a:gd name="connsiteX7" fmla="*/ 281724 w 697426"/>
              <a:gd name="connsiteY7" fmla="*/ 3086100 h 3543300"/>
              <a:gd name="connsiteX8" fmla="*/ 62649 w 697426"/>
              <a:gd name="connsiteY8" fmla="*/ 3152775 h 3543300"/>
              <a:gd name="connsiteX9" fmla="*/ 5499 w 697426"/>
              <a:gd name="connsiteY9" fmla="*/ 3371850 h 3543300"/>
              <a:gd name="connsiteX10" fmla="*/ 5499 w 697426"/>
              <a:gd name="connsiteY10" fmla="*/ 3543300 h 3543300"/>
              <a:gd name="connsiteX0" fmla="*/ 151133 w 697426"/>
              <a:gd name="connsiteY0" fmla="*/ 0 h 3543300"/>
              <a:gd name="connsiteX1" fmla="*/ 489804 w 697426"/>
              <a:gd name="connsiteY1" fmla="*/ 229647 h 3543300"/>
              <a:gd name="connsiteX2" fmla="*/ 126929 w 697426"/>
              <a:gd name="connsiteY2" fmla="*/ 647700 h 3543300"/>
              <a:gd name="connsiteX3" fmla="*/ 91224 w 697426"/>
              <a:gd name="connsiteY3" fmla="*/ 1504950 h 3543300"/>
              <a:gd name="connsiteX4" fmla="*/ 696886 w 697426"/>
              <a:gd name="connsiteY4" fmla="*/ 1714500 h 3543300"/>
              <a:gd name="connsiteX5" fmla="*/ 195999 w 697426"/>
              <a:gd name="connsiteY5" fmla="*/ 1857375 h 3543300"/>
              <a:gd name="connsiteX6" fmla="*/ 53124 w 697426"/>
              <a:gd name="connsiteY6" fmla="*/ 2905125 h 3543300"/>
              <a:gd name="connsiteX7" fmla="*/ 281724 w 697426"/>
              <a:gd name="connsiteY7" fmla="*/ 3086100 h 3543300"/>
              <a:gd name="connsiteX8" fmla="*/ 62649 w 697426"/>
              <a:gd name="connsiteY8" fmla="*/ 3152775 h 3543300"/>
              <a:gd name="connsiteX9" fmla="*/ 5499 w 697426"/>
              <a:gd name="connsiteY9" fmla="*/ 3371850 h 3543300"/>
              <a:gd name="connsiteX10" fmla="*/ 5499 w 697426"/>
              <a:gd name="connsiteY10" fmla="*/ 3543300 h 3543300"/>
              <a:gd name="connsiteX0" fmla="*/ 151133 w 697426"/>
              <a:gd name="connsiteY0" fmla="*/ 0 h 3543300"/>
              <a:gd name="connsiteX1" fmla="*/ 489804 w 697426"/>
              <a:gd name="connsiteY1" fmla="*/ 229647 h 3543300"/>
              <a:gd name="connsiteX2" fmla="*/ 126929 w 697426"/>
              <a:gd name="connsiteY2" fmla="*/ 647700 h 3543300"/>
              <a:gd name="connsiteX3" fmla="*/ 91224 w 697426"/>
              <a:gd name="connsiteY3" fmla="*/ 1504950 h 3543300"/>
              <a:gd name="connsiteX4" fmla="*/ 696886 w 697426"/>
              <a:gd name="connsiteY4" fmla="*/ 1714500 h 3543300"/>
              <a:gd name="connsiteX5" fmla="*/ 195999 w 697426"/>
              <a:gd name="connsiteY5" fmla="*/ 1857375 h 3543300"/>
              <a:gd name="connsiteX6" fmla="*/ 53124 w 697426"/>
              <a:gd name="connsiteY6" fmla="*/ 2905125 h 3543300"/>
              <a:gd name="connsiteX7" fmla="*/ 281724 w 697426"/>
              <a:gd name="connsiteY7" fmla="*/ 3086100 h 3543300"/>
              <a:gd name="connsiteX8" fmla="*/ 62649 w 697426"/>
              <a:gd name="connsiteY8" fmla="*/ 3152775 h 3543300"/>
              <a:gd name="connsiteX9" fmla="*/ 5499 w 697426"/>
              <a:gd name="connsiteY9" fmla="*/ 3371850 h 3543300"/>
              <a:gd name="connsiteX10" fmla="*/ 5499 w 697426"/>
              <a:gd name="connsiteY10" fmla="*/ 3543300 h 3543300"/>
              <a:gd name="connsiteX0" fmla="*/ 151133 w 589403"/>
              <a:gd name="connsiteY0" fmla="*/ 0 h 3543300"/>
              <a:gd name="connsiteX1" fmla="*/ 489804 w 589403"/>
              <a:gd name="connsiteY1" fmla="*/ 229647 h 3543300"/>
              <a:gd name="connsiteX2" fmla="*/ 126929 w 589403"/>
              <a:gd name="connsiteY2" fmla="*/ 647700 h 3543300"/>
              <a:gd name="connsiteX3" fmla="*/ 91224 w 589403"/>
              <a:gd name="connsiteY3" fmla="*/ 1504950 h 3543300"/>
              <a:gd name="connsiteX4" fmla="*/ 371077 w 589403"/>
              <a:gd name="connsiteY4" fmla="*/ 1714500 h 3543300"/>
              <a:gd name="connsiteX5" fmla="*/ 195999 w 589403"/>
              <a:gd name="connsiteY5" fmla="*/ 1857375 h 3543300"/>
              <a:gd name="connsiteX6" fmla="*/ 53124 w 589403"/>
              <a:gd name="connsiteY6" fmla="*/ 2905125 h 3543300"/>
              <a:gd name="connsiteX7" fmla="*/ 281724 w 589403"/>
              <a:gd name="connsiteY7" fmla="*/ 3086100 h 3543300"/>
              <a:gd name="connsiteX8" fmla="*/ 62649 w 589403"/>
              <a:gd name="connsiteY8" fmla="*/ 3152775 h 3543300"/>
              <a:gd name="connsiteX9" fmla="*/ 5499 w 589403"/>
              <a:gd name="connsiteY9" fmla="*/ 3371850 h 3543300"/>
              <a:gd name="connsiteX10" fmla="*/ 5499 w 589403"/>
              <a:gd name="connsiteY10" fmla="*/ 3543300 h 3543300"/>
              <a:gd name="connsiteX0" fmla="*/ 151133 w 589403"/>
              <a:gd name="connsiteY0" fmla="*/ 0 h 3543300"/>
              <a:gd name="connsiteX1" fmla="*/ 489804 w 589403"/>
              <a:gd name="connsiteY1" fmla="*/ 229647 h 3543300"/>
              <a:gd name="connsiteX2" fmla="*/ 126929 w 589403"/>
              <a:gd name="connsiteY2" fmla="*/ 647700 h 3543300"/>
              <a:gd name="connsiteX3" fmla="*/ 91224 w 589403"/>
              <a:gd name="connsiteY3" fmla="*/ 1504950 h 3543300"/>
              <a:gd name="connsiteX4" fmla="*/ 371077 w 589403"/>
              <a:gd name="connsiteY4" fmla="*/ 1714500 h 3543300"/>
              <a:gd name="connsiteX5" fmla="*/ 195999 w 589403"/>
              <a:gd name="connsiteY5" fmla="*/ 1857375 h 3543300"/>
              <a:gd name="connsiteX6" fmla="*/ 53124 w 589403"/>
              <a:gd name="connsiteY6" fmla="*/ 2905125 h 3543300"/>
              <a:gd name="connsiteX7" fmla="*/ 512942 w 589403"/>
              <a:gd name="connsiteY7" fmla="*/ 3086100 h 3543300"/>
              <a:gd name="connsiteX8" fmla="*/ 62649 w 589403"/>
              <a:gd name="connsiteY8" fmla="*/ 3152775 h 3543300"/>
              <a:gd name="connsiteX9" fmla="*/ 5499 w 589403"/>
              <a:gd name="connsiteY9" fmla="*/ 3371850 h 3543300"/>
              <a:gd name="connsiteX10" fmla="*/ 5499 w 589403"/>
              <a:gd name="connsiteY10" fmla="*/ 3543300 h 3543300"/>
              <a:gd name="connsiteX0" fmla="*/ 151133 w 631081"/>
              <a:gd name="connsiteY0" fmla="*/ 0 h 3543300"/>
              <a:gd name="connsiteX1" fmla="*/ 489804 w 631081"/>
              <a:gd name="connsiteY1" fmla="*/ 229647 h 3543300"/>
              <a:gd name="connsiteX2" fmla="*/ 126929 w 631081"/>
              <a:gd name="connsiteY2" fmla="*/ 647700 h 3543300"/>
              <a:gd name="connsiteX3" fmla="*/ 91224 w 631081"/>
              <a:gd name="connsiteY3" fmla="*/ 1504950 h 3543300"/>
              <a:gd name="connsiteX4" fmla="*/ 371077 w 631081"/>
              <a:gd name="connsiteY4" fmla="*/ 1714500 h 3543300"/>
              <a:gd name="connsiteX5" fmla="*/ 195999 w 631081"/>
              <a:gd name="connsiteY5" fmla="*/ 1857375 h 3543300"/>
              <a:gd name="connsiteX6" fmla="*/ 53124 w 631081"/>
              <a:gd name="connsiteY6" fmla="*/ 2905125 h 3543300"/>
              <a:gd name="connsiteX7" fmla="*/ 512942 w 631081"/>
              <a:gd name="connsiteY7" fmla="*/ 3086100 h 3543300"/>
              <a:gd name="connsiteX8" fmla="*/ 62649 w 631081"/>
              <a:gd name="connsiteY8" fmla="*/ 3152775 h 3543300"/>
              <a:gd name="connsiteX9" fmla="*/ 5499 w 631081"/>
              <a:gd name="connsiteY9" fmla="*/ 3371850 h 3543300"/>
              <a:gd name="connsiteX10" fmla="*/ 5499 w 631081"/>
              <a:gd name="connsiteY10" fmla="*/ 3543300 h 3543300"/>
              <a:gd name="connsiteX0" fmla="*/ 151133 w 631080"/>
              <a:gd name="connsiteY0" fmla="*/ 0 h 3543300"/>
              <a:gd name="connsiteX1" fmla="*/ 489804 w 631080"/>
              <a:gd name="connsiteY1" fmla="*/ 229647 h 3543300"/>
              <a:gd name="connsiteX2" fmla="*/ 126929 w 631080"/>
              <a:gd name="connsiteY2" fmla="*/ 647700 h 3543300"/>
              <a:gd name="connsiteX3" fmla="*/ 91224 w 631080"/>
              <a:gd name="connsiteY3" fmla="*/ 1504950 h 3543300"/>
              <a:gd name="connsiteX4" fmla="*/ 371077 w 631080"/>
              <a:gd name="connsiteY4" fmla="*/ 1714500 h 3543300"/>
              <a:gd name="connsiteX5" fmla="*/ 195999 w 631080"/>
              <a:gd name="connsiteY5" fmla="*/ 1857375 h 3543300"/>
              <a:gd name="connsiteX6" fmla="*/ 53124 w 631080"/>
              <a:gd name="connsiteY6" fmla="*/ 2905125 h 3543300"/>
              <a:gd name="connsiteX7" fmla="*/ 512942 w 631080"/>
              <a:gd name="connsiteY7" fmla="*/ 3086100 h 3543300"/>
              <a:gd name="connsiteX8" fmla="*/ 62649 w 631080"/>
              <a:gd name="connsiteY8" fmla="*/ 3152775 h 3543300"/>
              <a:gd name="connsiteX9" fmla="*/ 5499 w 631080"/>
              <a:gd name="connsiteY9" fmla="*/ 3371850 h 3543300"/>
              <a:gd name="connsiteX10" fmla="*/ 5499 w 631080"/>
              <a:gd name="connsiteY10" fmla="*/ 3543300 h 3543300"/>
              <a:gd name="connsiteX0" fmla="*/ 151133 w 780209"/>
              <a:gd name="connsiteY0" fmla="*/ 0 h 3543300"/>
              <a:gd name="connsiteX1" fmla="*/ 489804 w 780209"/>
              <a:gd name="connsiteY1" fmla="*/ 229647 h 3543300"/>
              <a:gd name="connsiteX2" fmla="*/ 126929 w 780209"/>
              <a:gd name="connsiteY2" fmla="*/ 647700 h 3543300"/>
              <a:gd name="connsiteX3" fmla="*/ 91224 w 780209"/>
              <a:gd name="connsiteY3" fmla="*/ 1504950 h 3543300"/>
              <a:gd name="connsiteX4" fmla="*/ 779745 w 780209"/>
              <a:gd name="connsiteY4" fmla="*/ 1705356 h 3543300"/>
              <a:gd name="connsiteX5" fmla="*/ 195999 w 780209"/>
              <a:gd name="connsiteY5" fmla="*/ 1857375 h 3543300"/>
              <a:gd name="connsiteX6" fmla="*/ 53124 w 780209"/>
              <a:gd name="connsiteY6" fmla="*/ 2905125 h 3543300"/>
              <a:gd name="connsiteX7" fmla="*/ 512942 w 780209"/>
              <a:gd name="connsiteY7" fmla="*/ 3086100 h 3543300"/>
              <a:gd name="connsiteX8" fmla="*/ 62649 w 780209"/>
              <a:gd name="connsiteY8" fmla="*/ 3152775 h 3543300"/>
              <a:gd name="connsiteX9" fmla="*/ 5499 w 780209"/>
              <a:gd name="connsiteY9" fmla="*/ 3371850 h 3543300"/>
              <a:gd name="connsiteX10" fmla="*/ 5499 w 780209"/>
              <a:gd name="connsiteY10" fmla="*/ 3543300 h 3543300"/>
              <a:gd name="connsiteX0" fmla="*/ 151133 w 780946"/>
              <a:gd name="connsiteY0" fmla="*/ 0 h 3543300"/>
              <a:gd name="connsiteX1" fmla="*/ 489804 w 780946"/>
              <a:gd name="connsiteY1" fmla="*/ 229647 h 3543300"/>
              <a:gd name="connsiteX2" fmla="*/ 126929 w 780946"/>
              <a:gd name="connsiteY2" fmla="*/ 647700 h 3543300"/>
              <a:gd name="connsiteX3" fmla="*/ 91224 w 780946"/>
              <a:gd name="connsiteY3" fmla="*/ 1504950 h 3543300"/>
              <a:gd name="connsiteX4" fmla="*/ 779745 w 780946"/>
              <a:gd name="connsiteY4" fmla="*/ 1705356 h 3543300"/>
              <a:gd name="connsiteX5" fmla="*/ 252758 w 780946"/>
              <a:gd name="connsiteY5" fmla="*/ 1967103 h 3543300"/>
              <a:gd name="connsiteX6" fmla="*/ 53124 w 780946"/>
              <a:gd name="connsiteY6" fmla="*/ 2905125 h 3543300"/>
              <a:gd name="connsiteX7" fmla="*/ 512942 w 780946"/>
              <a:gd name="connsiteY7" fmla="*/ 3086100 h 3543300"/>
              <a:gd name="connsiteX8" fmla="*/ 62649 w 780946"/>
              <a:gd name="connsiteY8" fmla="*/ 3152775 h 3543300"/>
              <a:gd name="connsiteX9" fmla="*/ 5499 w 780946"/>
              <a:gd name="connsiteY9" fmla="*/ 3371850 h 3543300"/>
              <a:gd name="connsiteX10" fmla="*/ 5499 w 780946"/>
              <a:gd name="connsiteY10" fmla="*/ 3543300 h 3543300"/>
              <a:gd name="connsiteX0" fmla="*/ 151133 w 781367"/>
              <a:gd name="connsiteY0" fmla="*/ 0 h 3543300"/>
              <a:gd name="connsiteX1" fmla="*/ 489804 w 781367"/>
              <a:gd name="connsiteY1" fmla="*/ 229647 h 3543300"/>
              <a:gd name="connsiteX2" fmla="*/ 126929 w 781367"/>
              <a:gd name="connsiteY2" fmla="*/ 647700 h 3543300"/>
              <a:gd name="connsiteX3" fmla="*/ 91224 w 781367"/>
              <a:gd name="connsiteY3" fmla="*/ 1504950 h 3543300"/>
              <a:gd name="connsiteX4" fmla="*/ 779745 w 781367"/>
              <a:gd name="connsiteY4" fmla="*/ 1705356 h 3543300"/>
              <a:gd name="connsiteX5" fmla="*/ 275462 w 781367"/>
              <a:gd name="connsiteY5" fmla="*/ 2049399 h 3543300"/>
              <a:gd name="connsiteX6" fmla="*/ 53124 w 781367"/>
              <a:gd name="connsiteY6" fmla="*/ 2905125 h 3543300"/>
              <a:gd name="connsiteX7" fmla="*/ 512942 w 781367"/>
              <a:gd name="connsiteY7" fmla="*/ 3086100 h 3543300"/>
              <a:gd name="connsiteX8" fmla="*/ 62649 w 781367"/>
              <a:gd name="connsiteY8" fmla="*/ 3152775 h 3543300"/>
              <a:gd name="connsiteX9" fmla="*/ 5499 w 781367"/>
              <a:gd name="connsiteY9" fmla="*/ 3371850 h 3543300"/>
              <a:gd name="connsiteX10" fmla="*/ 5499 w 781367"/>
              <a:gd name="connsiteY10" fmla="*/ 3543300 h 3543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81367" h="3543300">
                <a:moveTo>
                  <a:pt x="151133" y="0"/>
                </a:moveTo>
                <a:cubicBezTo>
                  <a:pt x="863920" y="10319"/>
                  <a:pt x="603426" y="121697"/>
                  <a:pt x="489804" y="229647"/>
                </a:cubicBezTo>
                <a:cubicBezTo>
                  <a:pt x="376182" y="337597"/>
                  <a:pt x="193359" y="435150"/>
                  <a:pt x="126929" y="647700"/>
                </a:cubicBezTo>
                <a:cubicBezTo>
                  <a:pt x="60499" y="860250"/>
                  <a:pt x="-17579" y="1328674"/>
                  <a:pt x="91224" y="1504950"/>
                </a:cubicBezTo>
                <a:cubicBezTo>
                  <a:pt x="200027" y="1681226"/>
                  <a:pt x="749039" y="1614614"/>
                  <a:pt x="779745" y="1705356"/>
                </a:cubicBezTo>
                <a:cubicBezTo>
                  <a:pt x="810451" y="1796098"/>
                  <a:pt x="396566" y="1849438"/>
                  <a:pt x="275462" y="2049399"/>
                </a:cubicBezTo>
                <a:cubicBezTo>
                  <a:pt x="154359" y="2249361"/>
                  <a:pt x="13544" y="2732342"/>
                  <a:pt x="53124" y="2905125"/>
                </a:cubicBezTo>
                <a:cubicBezTo>
                  <a:pt x="92704" y="3077908"/>
                  <a:pt x="511355" y="3044825"/>
                  <a:pt x="512942" y="3086100"/>
                </a:cubicBezTo>
                <a:cubicBezTo>
                  <a:pt x="514529" y="3127375"/>
                  <a:pt x="147223" y="3105150"/>
                  <a:pt x="62649" y="3152775"/>
                </a:cubicBezTo>
                <a:cubicBezTo>
                  <a:pt x="-21925" y="3200400"/>
                  <a:pt x="15024" y="3306763"/>
                  <a:pt x="5499" y="3371850"/>
                </a:cubicBezTo>
                <a:cubicBezTo>
                  <a:pt x="-4026" y="3436937"/>
                  <a:pt x="736" y="3490118"/>
                  <a:pt x="5499" y="3543300"/>
                </a:cubicBezTo>
              </a:path>
            </a:pathLst>
          </a:custGeom>
          <a:noFill/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7170C-3615-4F66-83DC-E2F2BB56120C}"/>
              </a:ext>
            </a:extLst>
          </p:cNvPr>
          <p:cNvCxnSpPr/>
          <p:nvPr/>
        </p:nvCxnSpPr>
        <p:spPr>
          <a:xfrm>
            <a:off x="10408615" y="6149591"/>
            <a:ext cx="7689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EDEC8F84-E4F8-435B-BAAC-72FB78F64EEB}"/>
              </a:ext>
            </a:extLst>
          </p:cNvPr>
          <p:cNvCxnSpPr/>
          <p:nvPr/>
        </p:nvCxnSpPr>
        <p:spPr>
          <a:xfrm>
            <a:off x="10408615" y="6402475"/>
            <a:ext cx="768921" cy="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35DB70E6-E7A4-48D9-9A89-98A352A5FF78}"/>
              </a:ext>
            </a:extLst>
          </p:cNvPr>
          <p:cNvCxnSpPr/>
          <p:nvPr/>
        </p:nvCxnSpPr>
        <p:spPr>
          <a:xfrm>
            <a:off x="10408615" y="6645310"/>
            <a:ext cx="76892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EAA785D3-CE58-4F4D-AA5B-8220491CBF79}"/>
              </a:ext>
            </a:extLst>
          </p:cNvPr>
          <p:cNvSpPr txBox="1"/>
          <p:nvPr/>
        </p:nvSpPr>
        <p:spPr>
          <a:xfrm>
            <a:off x="920700" y="5966693"/>
            <a:ext cx="31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TCE</a:t>
            </a:r>
          </a:p>
          <a:p>
            <a:r>
              <a:rPr lang="en-US">
                <a:latin typeface="Franklin Gothic Book" panose="020B0503020102020204" pitchFamily="34" charset="0"/>
              </a:rPr>
              <a:t>Total Cl. ethenes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DF15054-CAAF-4313-AB68-083D576FBFE1}"/>
              </a:ext>
            </a:extLst>
          </p:cNvPr>
          <p:cNvCxnSpPr/>
          <p:nvPr/>
        </p:nvCxnSpPr>
        <p:spPr>
          <a:xfrm>
            <a:off x="3075888" y="6181614"/>
            <a:ext cx="76892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26F10A3-226E-4A85-932C-BD1363877D0A}"/>
              </a:ext>
            </a:extLst>
          </p:cNvPr>
          <p:cNvCxnSpPr/>
          <p:nvPr/>
        </p:nvCxnSpPr>
        <p:spPr>
          <a:xfrm>
            <a:off x="3075888" y="6434498"/>
            <a:ext cx="76892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9289F563-CAB4-4550-ABCB-E8E85D6363C0}"/>
              </a:ext>
            </a:extLst>
          </p:cNvPr>
          <p:cNvSpPr/>
          <p:nvPr/>
        </p:nvSpPr>
        <p:spPr>
          <a:xfrm>
            <a:off x="1740542" y="1708209"/>
            <a:ext cx="1272332" cy="3819525"/>
          </a:xfrm>
          <a:custGeom>
            <a:avLst/>
            <a:gdLst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925724 w 2046358"/>
              <a:gd name="connsiteY7" fmla="*/ 1724025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77999 w 2046358"/>
              <a:gd name="connsiteY8" fmla="*/ 18859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77177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875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494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320137 w 2050371"/>
              <a:gd name="connsiteY7" fmla="*/ 17335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143491 w 2050371"/>
              <a:gd name="connsiteY7" fmla="*/ 1775113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91537 w 2050371"/>
              <a:gd name="connsiteY7" fmla="*/ 18478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51975 w 2048909"/>
              <a:gd name="connsiteY9" fmla="*/ 2390775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742334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65716 w 2110275"/>
              <a:gd name="connsiteY0" fmla="*/ 0 h 3819525"/>
              <a:gd name="connsiteX1" fmla="*/ 75241 w 2110275"/>
              <a:gd name="connsiteY1" fmla="*/ 733425 h 3819525"/>
              <a:gd name="connsiteX2" fmla="*/ 151441 w 2110275"/>
              <a:gd name="connsiteY2" fmla="*/ 1019175 h 3819525"/>
              <a:gd name="connsiteX3" fmla="*/ 94291 w 2110275"/>
              <a:gd name="connsiteY3" fmla="*/ 1190625 h 3819525"/>
              <a:gd name="connsiteX4" fmla="*/ 84766 w 2110275"/>
              <a:gd name="connsiteY4" fmla="*/ 1457325 h 3819525"/>
              <a:gd name="connsiteX5" fmla="*/ 94291 w 2110275"/>
              <a:gd name="connsiteY5" fmla="*/ 1657350 h 3819525"/>
              <a:gd name="connsiteX6" fmla="*/ 160966 w 2110275"/>
              <a:gd name="connsiteY6" fmla="*/ 1695450 h 3819525"/>
              <a:gd name="connsiteX7" fmla="*/ 151441 w 2110275"/>
              <a:gd name="connsiteY7" fmla="*/ 1847850 h 3819525"/>
              <a:gd name="connsiteX8" fmla="*/ 113341 w 2110275"/>
              <a:gd name="connsiteY8" fmla="*/ 2047875 h 3819525"/>
              <a:gd name="connsiteX9" fmla="*/ 102950 w 2110275"/>
              <a:gd name="connsiteY9" fmla="*/ 2515466 h 3819525"/>
              <a:gd name="connsiteX10" fmla="*/ 216384 w 2110275"/>
              <a:gd name="connsiteY10" fmla="*/ 2589934 h 3819525"/>
              <a:gd name="connsiteX11" fmla="*/ 75241 w 2110275"/>
              <a:gd name="connsiteY11" fmla="*/ 2742334 h 3819525"/>
              <a:gd name="connsiteX12" fmla="*/ 75241 w 2110275"/>
              <a:gd name="connsiteY12" fmla="*/ 2819400 h 3819525"/>
              <a:gd name="connsiteX13" fmla="*/ 151441 w 2110275"/>
              <a:gd name="connsiteY13" fmla="*/ 2933700 h 3819525"/>
              <a:gd name="connsiteX14" fmla="*/ 1856416 w 2110275"/>
              <a:gd name="connsiteY14" fmla="*/ 3019425 h 3819525"/>
              <a:gd name="connsiteX15" fmla="*/ 1961191 w 2110275"/>
              <a:gd name="connsiteY15" fmla="*/ 3219450 h 3819525"/>
              <a:gd name="connsiteX16" fmla="*/ 494341 w 2110275"/>
              <a:gd name="connsiteY16" fmla="*/ 3238500 h 3819525"/>
              <a:gd name="connsiteX17" fmla="*/ 122866 w 2110275"/>
              <a:gd name="connsiteY17" fmla="*/ 3495675 h 3819525"/>
              <a:gd name="connsiteX18" fmla="*/ 75241 w 2110275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742334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715491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54074 w 2095318"/>
              <a:gd name="connsiteY0" fmla="*/ 0 h 3819525"/>
              <a:gd name="connsiteX1" fmla="*/ 63599 w 2095318"/>
              <a:gd name="connsiteY1" fmla="*/ 733425 h 3819525"/>
              <a:gd name="connsiteX2" fmla="*/ 139799 w 2095318"/>
              <a:gd name="connsiteY2" fmla="*/ 1019175 h 3819525"/>
              <a:gd name="connsiteX3" fmla="*/ 82649 w 2095318"/>
              <a:gd name="connsiteY3" fmla="*/ 1190625 h 3819525"/>
              <a:gd name="connsiteX4" fmla="*/ 73124 w 2095318"/>
              <a:gd name="connsiteY4" fmla="*/ 1457325 h 3819525"/>
              <a:gd name="connsiteX5" fmla="*/ 82649 w 2095318"/>
              <a:gd name="connsiteY5" fmla="*/ 1657350 h 3819525"/>
              <a:gd name="connsiteX6" fmla="*/ 149324 w 2095318"/>
              <a:gd name="connsiteY6" fmla="*/ 1695450 h 3819525"/>
              <a:gd name="connsiteX7" fmla="*/ 139799 w 2095318"/>
              <a:gd name="connsiteY7" fmla="*/ 1847850 h 3819525"/>
              <a:gd name="connsiteX8" fmla="*/ 101699 w 2095318"/>
              <a:gd name="connsiteY8" fmla="*/ 2047875 h 3819525"/>
              <a:gd name="connsiteX9" fmla="*/ 91308 w 2095318"/>
              <a:gd name="connsiteY9" fmla="*/ 2515466 h 3819525"/>
              <a:gd name="connsiteX10" fmla="*/ 204742 w 2095318"/>
              <a:gd name="connsiteY10" fmla="*/ 2589934 h 3819525"/>
              <a:gd name="connsiteX11" fmla="*/ 63599 w 2095318"/>
              <a:gd name="connsiteY11" fmla="*/ 2669598 h 3819525"/>
              <a:gd name="connsiteX12" fmla="*/ 11644 w 2095318"/>
              <a:gd name="connsiteY12" fmla="*/ 2788227 h 3819525"/>
              <a:gd name="connsiteX13" fmla="*/ 202144 w 2095318"/>
              <a:gd name="connsiteY13" fmla="*/ 2912919 h 3819525"/>
              <a:gd name="connsiteX14" fmla="*/ 1844774 w 2095318"/>
              <a:gd name="connsiteY14" fmla="*/ 3019425 h 3819525"/>
              <a:gd name="connsiteX15" fmla="*/ 1949549 w 2095318"/>
              <a:gd name="connsiteY15" fmla="*/ 3219450 h 3819525"/>
              <a:gd name="connsiteX16" fmla="*/ 482699 w 2095318"/>
              <a:gd name="connsiteY16" fmla="*/ 3238500 h 3819525"/>
              <a:gd name="connsiteX17" fmla="*/ 111224 w 2095318"/>
              <a:gd name="connsiteY17" fmla="*/ 3495675 h 3819525"/>
              <a:gd name="connsiteX18" fmla="*/ 63599 w 2095318"/>
              <a:gd name="connsiteY18" fmla="*/ 3819525 h 3819525"/>
              <a:gd name="connsiteX0" fmla="*/ 41472 w 2082716"/>
              <a:gd name="connsiteY0" fmla="*/ 0 h 3819525"/>
              <a:gd name="connsiteX1" fmla="*/ 50997 w 2082716"/>
              <a:gd name="connsiteY1" fmla="*/ 733425 h 3819525"/>
              <a:gd name="connsiteX2" fmla="*/ 127197 w 2082716"/>
              <a:gd name="connsiteY2" fmla="*/ 1019175 h 3819525"/>
              <a:gd name="connsiteX3" fmla="*/ 70047 w 2082716"/>
              <a:gd name="connsiteY3" fmla="*/ 1190625 h 3819525"/>
              <a:gd name="connsiteX4" fmla="*/ 60522 w 2082716"/>
              <a:gd name="connsiteY4" fmla="*/ 1457325 h 3819525"/>
              <a:gd name="connsiteX5" fmla="*/ 70047 w 2082716"/>
              <a:gd name="connsiteY5" fmla="*/ 1657350 h 3819525"/>
              <a:gd name="connsiteX6" fmla="*/ 136722 w 2082716"/>
              <a:gd name="connsiteY6" fmla="*/ 1695450 h 3819525"/>
              <a:gd name="connsiteX7" fmla="*/ 127197 w 2082716"/>
              <a:gd name="connsiteY7" fmla="*/ 1847850 h 3819525"/>
              <a:gd name="connsiteX8" fmla="*/ 89097 w 2082716"/>
              <a:gd name="connsiteY8" fmla="*/ 2047875 h 3819525"/>
              <a:gd name="connsiteX9" fmla="*/ 78706 w 2082716"/>
              <a:gd name="connsiteY9" fmla="*/ 2515466 h 3819525"/>
              <a:gd name="connsiteX10" fmla="*/ 192140 w 2082716"/>
              <a:gd name="connsiteY10" fmla="*/ 2589934 h 3819525"/>
              <a:gd name="connsiteX11" fmla="*/ 50997 w 2082716"/>
              <a:gd name="connsiteY11" fmla="*/ 2669598 h 3819525"/>
              <a:gd name="connsiteX12" fmla="*/ 19824 w 2082716"/>
              <a:gd name="connsiteY12" fmla="*/ 2777836 h 3819525"/>
              <a:gd name="connsiteX13" fmla="*/ 189542 w 2082716"/>
              <a:gd name="connsiteY13" fmla="*/ 2912919 h 3819525"/>
              <a:gd name="connsiteX14" fmla="*/ 1832172 w 2082716"/>
              <a:gd name="connsiteY14" fmla="*/ 3019425 h 3819525"/>
              <a:gd name="connsiteX15" fmla="*/ 1936947 w 2082716"/>
              <a:gd name="connsiteY15" fmla="*/ 3219450 h 3819525"/>
              <a:gd name="connsiteX16" fmla="*/ 470097 w 2082716"/>
              <a:gd name="connsiteY16" fmla="*/ 3238500 h 3819525"/>
              <a:gd name="connsiteX17" fmla="*/ 98622 w 2082716"/>
              <a:gd name="connsiteY17" fmla="*/ 3495675 h 3819525"/>
              <a:gd name="connsiteX18" fmla="*/ 50997 w 2082716"/>
              <a:gd name="connsiteY18" fmla="*/ 3819525 h 3819525"/>
              <a:gd name="connsiteX0" fmla="*/ 49595 w 2090839"/>
              <a:gd name="connsiteY0" fmla="*/ 0 h 3819525"/>
              <a:gd name="connsiteX1" fmla="*/ 59120 w 2090839"/>
              <a:gd name="connsiteY1" fmla="*/ 733425 h 3819525"/>
              <a:gd name="connsiteX2" fmla="*/ 135320 w 2090839"/>
              <a:gd name="connsiteY2" fmla="*/ 1019175 h 3819525"/>
              <a:gd name="connsiteX3" fmla="*/ 78170 w 2090839"/>
              <a:gd name="connsiteY3" fmla="*/ 1190625 h 3819525"/>
              <a:gd name="connsiteX4" fmla="*/ 68645 w 2090839"/>
              <a:gd name="connsiteY4" fmla="*/ 1457325 h 3819525"/>
              <a:gd name="connsiteX5" fmla="*/ 78170 w 2090839"/>
              <a:gd name="connsiteY5" fmla="*/ 1657350 h 3819525"/>
              <a:gd name="connsiteX6" fmla="*/ 144845 w 2090839"/>
              <a:gd name="connsiteY6" fmla="*/ 1695450 h 3819525"/>
              <a:gd name="connsiteX7" fmla="*/ 135320 w 2090839"/>
              <a:gd name="connsiteY7" fmla="*/ 1847850 h 3819525"/>
              <a:gd name="connsiteX8" fmla="*/ 97220 w 2090839"/>
              <a:gd name="connsiteY8" fmla="*/ 2047875 h 3819525"/>
              <a:gd name="connsiteX9" fmla="*/ 86829 w 2090839"/>
              <a:gd name="connsiteY9" fmla="*/ 2515466 h 3819525"/>
              <a:gd name="connsiteX10" fmla="*/ 200263 w 2090839"/>
              <a:gd name="connsiteY10" fmla="*/ 2589934 h 3819525"/>
              <a:gd name="connsiteX11" fmla="*/ 59120 w 2090839"/>
              <a:gd name="connsiteY11" fmla="*/ 2669598 h 3819525"/>
              <a:gd name="connsiteX12" fmla="*/ 27947 w 2090839"/>
              <a:gd name="connsiteY12" fmla="*/ 2777836 h 3819525"/>
              <a:gd name="connsiteX13" fmla="*/ 197665 w 2090839"/>
              <a:gd name="connsiteY13" fmla="*/ 2912919 h 3819525"/>
              <a:gd name="connsiteX14" fmla="*/ 1840295 w 2090839"/>
              <a:gd name="connsiteY14" fmla="*/ 3019425 h 3819525"/>
              <a:gd name="connsiteX15" fmla="*/ 1945070 w 2090839"/>
              <a:gd name="connsiteY15" fmla="*/ 3219450 h 3819525"/>
              <a:gd name="connsiteX16" fmla="*/ 478220 w 2090839"/>
              <a:gd name="connsiteY16" fmla="*/ 3238500 h 3819525"/>
              <a:gd name="connsiteX17" fmla="*/ 106745 w 2090839"/>
              <a:gd name="connsiteY17" fmla="*/ 3495675 h 3819525"/>
              <a:gd name="connsiteX18" fmla="*/ 59120 w 2090839"/>
              <a:gd name="connsiteY18" fmla="*/ 3819525 h 3819525"/>
              <a:gd name="connsiteX0" fmla="*/ 43433 w 2084677"/>
              <a:gd name="connsiteY0" fmla="*/ 0 h 3819525"/>
              <a:gd name="connsiteX1" fmla="*/ 52958 w 2084677"/>
              <a:gd name="connsiteY1" fmla="*/ 733425 h 3819525"/>
              <a:gd name="connsiteX2" fmla="*/ 129158 w 2084677"/>
              <a:gd name="connsiteY2" fmla="*/ 1019175 h 3819525"/>
              <a:gd name="connsiteX3" fmla="*/ 72008 w 2084677"/>
              <a:gd name="connsiteY3" fmla="*/ 1190625 h 3819525"/>
              <a:gd name="connsiteX4" fmla="*/ 62483 w 2084677"/>
              <a:gd name="connsiteY4" fmla="*/ 1457325 h 3819525"/>
              <a:gd name="connsiteX5" fmla="*/ 72008 w 2084677"/>
              <a:gd name="connsiteY5" fmla="*/ 1657350 h 3819525"/>
              <a:gd name="connsiteX6" fmla="*/ 138683 w 2084677"/>
              <a:gd name="connsiteY6" fmla="*/ 1695450 h 3819525"/>
              <a:gd name="connsiteX7" fmla="*/ 129158 w 2084677"/>
              <a:gd name="connsiteY7" fmla="*/ 1847850 h 3819525"/>
              <a:gd name="connsiteX8" fmla="*/ 91058 w 2084677"/>
              <a:gd name="connsiteY8" fmla="*/ 2047875 h 3819525"/>
              <a:gd name="connsiteX9" fmla="*/ 80667 w 2084677"/>
              <a:gd name="connsiteY9" fmla="*/ 2515466 h 3819525"/>
              <a:gd name="connsiteX10" fmla="*/ 194101 w 2084677"/>
              <a:gd name="connsiteY10" fmla="*/ 2589934 h 3819525"/>
              <a:gd name="connsiteX11" fmla="*/ 52958 w 2084677"/>
              <a:gd name="connsiteY11" fmla="*/ 2669598 h 3819525"/>
              <a:gd name="connsiteX12" fmla="*/ 32176 w 2084677"/>
              <a:gd name="connsiteY12" fmla="*/ 2757054 h 3819525"/>
              <a:gd name="connsiteX13" fmla="*/ 191503 w 2084677"/>
              <a:gd name="connsiteY13" fmla="*/ 2912919 h 3819525"/>
              <a:gd name="connsiteX14" fmla="*/ 1834133 w 2084677"/>
              <a:gd name="connsiteY14" fmla="*/ 3019425 h 3819525"/>
              <a:gd name="connsiteX15" fmla="*/ 1938908 w 2084677"/>
              <a:gd name="connsiteY15" fmla="*/ 3219450 h 3819525"/>
              <a:gd name="connsiteX16" fmla="*/ 472058 w 2084677"/>
              <a:gd name="connsiteY16" fmla="*/ 3238500 h 3819525"/>
              <a:gd name="connsiteX17" fmla="*/ 100583 w 2084677"/>
              <a:gd name="connsiteY17" fmla="*/ 3495675 h 3819525"/>
              <a:gd name="connsiteX18" fmla="*/ 52958 w 2084677"/>
              <a:gd name="connsiteY18" fmla="*/ 3819525 h 3819525"/>
              <a:gd name="connsiteX0" fmla="*/ 35565 w 2076809"/>
              <a:gd name="connsiteY0" fmla="*/ 0 h 3819525"/>
              <a:gd name="connsiteX1" fmla="*/ 45090 w 2076809"/>
              <a:gd name="connsiteY1" fmla="*/ 733425 h 3819525"/>
              <a:gd name="connsiteX2" fmla="*/ 121290 w 2076809"/>
              <a:gd name="connsiteY2" fmla="*/ 1019175 h 3819525"/>
              <a:gd name="connsiteX3" fmla="*/ 64140 w 2076809"/>
              <a:gd name="connsiteY3" fmla="*/ 1190625 h 3819525"/>
              <a:gd name="connsiteX4" fmla="*/ 54615 w 2076809"/>
              <a:gd name="connsiteY4" fmla="*/ 1457325 h 3819525"/>
              <a:gd name="connsiteX5" fmla="*/ 64140 w 2076809"/>
              <a:gd name="connsiteY5" fmla="*/ 1657350 h 3819525"/>
              <a:gd name="connsiteX6" fmla="*/ 130815 w 2076809"/>
              <a:gd name="connsiteY6" fmla="*/ 1695450 h 3819525"/>
              <a:gd name="connsiteX7" fmla="*/ 121290 w 2076809"/>
              <a:gd name="connsiteY7" fmla="*/ 1847850 h 3819525"/>
              <a:gd name="connsiteX8" fmla="*/ 83190 w 2076809"/>
              <a:gd name="connsiteY8" fmla="*/ 2047875 h 3819525"/>
              <a:gd name="connsiteX9" fmla="*/ 72799 w 2076809"/>
              <a:gd name="connsiteY9" fmla="*/ 2515466 h 3819525"/>
              <a:gd name="connsiteX10" fmla="*/ 186233 w 2076809"/>
              <a:gd name="connsiteY10" fmla="*/ 2589934 h 3819525"/>
              <a:gd name="connsiteX11" fmla="*/ 45090 w 2076809"/>
              <a:gd name="connsiteY11" fmla="*/ 2669598 h 3819525"/>
              <a:gd name="connsiteX12" fmla="*/ 24308 w 2076809"/>
              <a:gd name="connsiteY12" fmla="*/ 2757054 h 3819525"/>
              <a:gd name="connsiteX13" fmla="*/ 183635 w 2076809"/>
              <a:gd name="connsiteY13" fmla="*/ 2912919 h 3819525"/>
              <a:gd name="connsiteX14" fmla="*/ 1826265 w 2076809"/>
              <a:gd name="connsiteY14" fmla="*/ 3019425 h 3819525"/>
              <a:gd name="connsiteX15" fmla="*/ 1931040 w 2076809"/>
              <a:gd name="connsiteY15" fmla="*/ 3219450 h 3819525"/>
              <a:gd name="connsiteX16" fmla="*/ 464190 w 2076809"/>
              <a:gd name="connsiteY16" fmla="*/ 3238500 h 3819525"/>
              <a:gd name="connsiteX17" fmla="*/ 92715 w 2076809"/>
              <a:gd name="connsiteY17" fmla="*/ 3495675 h 3819525"/>
              <a:gd name="connsiteX18" fmla="*/ 45090 w 2076809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48974 w 2063375"/>
              <a:gd name="connsiteY9" fmla="*/ 2421948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45572 w 2173939"/>
              <a:gd name="connsiteY0" fmla="*/ 0 h 3819525"/>
              <a:gd name="connsiteX1" fmla="*/ 55097 w 2173939"/>
              <a:gd name="connsiteY1" fmla="*/ 733425 h 3819525"/>
              <a:gd name="connsiteX2" fmla="*/ 131297 w 2173939"/>
              <a:gd name="connsiteY2" fmla="*/ 1019175 h 3819525"/>
              <a:gd name="connsiteX3" fmla="*/ 74147 w 2173939"/>
              <a:gd name="connsiteY3" fmla="*/ 1190625 h 3819525"/>
              <a:gd name="connsiteX4" fmla="*/ 64622 w 2173939"/>
              <a:gd name="connsiteY4" fmla="*/ 1457325 h 3819525"/>
              <a:gd name="connsiteX5" fmla="*/ 74147 w 2173939"/>
              <a:gd name="connsiteY5" fmla="*/ 1657350 h 3819525"/>
              <a:gd name="connsiteX6" fmla="*/ 140822 w 2173939"/>
              <a:gd name="connsiteY6" fmla="*/ 1695450 h 3819525"/>
              <a:gd name="connsiteX7" fmla="*/ 131297 w 2173939"/>
              <a:gd name="connsiteY7" fmla="*/ 1847850 h 3819525"/>
              <a:gd name="connsiteX8" fmla="*/ 51633 w 2173939"/>
              <a:gd name="connsiteY8" fmla="*/ 2068657 h 3819525"/>
              <a:gd name="connsiteX9" fmla="*/ 72415 w 2173939"/>
              <a:gd name="connsiteY9" fmla="*/ 2421948 h 3819525"/>
              <a:gd name="connsiteX10" fmla="*/ 196240 w 2173939"/>
              <a:gd name="connsiteY10" fmla="*/ 2589934 h 3819525"/>
              <a:gd name="connsiteX11" fmla="*/ 55097 w 2173939"/>
              <a:gd name="connsiteY11" fmla="*/ 2669598 h 3819525"/>
              <a:gd name="connsiteX12" fmla="*/ 34315 w 2173939"/>
              <a:gd name="connsiteY12" fmla="*/ 2757054 h 3819525"/>
              <a:gd name="connsiteX13" fmla="*/ 193642 w 2173939"/>
              <a:gd name="connsiteY13" fmla="*/ 2912919 h 3819525"/>
              <a:gd name="connsiteX14" fmla="*/ 1992018 w 2173939"/>
              <a:gd name="connsiteY14" fmla="*/ 2952750 h 3819525"/>
              <a:gd name="connsiteX15" fmla="*/ 1941047 w 2173939"/>
              <a:gd name="connsiteY15" fmla="*/ 3219450 h 3819525"/>
              <a:gd name="connsiteX16" fmla="*/ 474197 w 2173939"/>
              <a:gd name="connsiteY16" fmla="*/ 3238500 h 3819525"/>
              <a:gd name="connsiteX17" fmla="*/ 102722 w 2173939"/>
              <a:gd name="connsiteY17" fmla="*/ 3495675 h 3819525"/>
              <a:gd name="connsiteX18" fmla="*/ 55097 w 2173939"/>
              <a:gd name="connsiteY18" fmla="*/ 3819525 h 3819525"/>
              <a:gd name="connsiteX0" fmla="*/ 45572 w 2173939"/>
              <a:gd name="connsiteY0" fmla="*/ 0 h 3819525"/>
              <a:gd name="connsiteX1" fmla="*/ 55097 w 2173939"/>
              <a:gd name="connsiteY1" fmla="*/ 733425 h 3819525"/>
              <a:gd name="connsiteX2" fmla="*/ 131297 w 2173939"/>
              <a:gd name="connsiteY2" fmla="*/ 1019175 h 3819525"/>
              <a:gd name="connsiteX3" fmla="*/ 74147 w 2173939"/>
              <a:gd name="connsiteY3" fmla="*/ 1190625 h 3819525"/>
              <a:gd name="connsiteX4" fmla="*/ 64622 w 2173939"/>
              <a:gd name="connsiteY4" fmla="*/ 1457325 h 3819525"/>
              <a:gd name="connsiteX5" fmla="*/ 74147 w 2173939"/>
              <a:gd name="connsiteY5" fmla="*/ 1657350 h 3819525"/>
              <a:gd name="connsiteX6" fmla="*/ 140822 w 2173939"/>
              <a:gd name="connsiteY6" fmla="*/ 1695450 h 3819525"/>
              <a:gd name="connsiteX7" fmla="*/ 131297 w 2173939"/>
              <a:gd name="connsiteY7" fmla="*/ 1847850 h 3819525"/>
              <a:gd name="connsiteX8" fmla="*/ 51633 w 2173939"/>
              <a:gd name="connsiteY8" fmla="*/ 2068657 h 3819525"/>
              <a:gd name="connsiteX9" fmla="*/ 72415 w 2173939"/>
              <a:gd name="connsiteY9" fmla="*/ 2421948 h 3819525"/>
              <a:gd name="connsiteX10" fmla="*/ 196240 w 2173939"/>
              <a:gd name="connsiteY10" fmla="*/ 2589934 h 3819525"/>
              <a:gd name="connsiteX11" fmla="*/ 55097 w 2173939"/>
              <a:gd name="connsiteY11" fmla="*/ 2669598 h 3819525"/>
              <a:gd name="connsiteX12" fmla="*/ 34315 w 2173939"/>
              <a:gd name="connsiteY12" fmla="*/ 2757054 h 3819525"/>
              <a:gd name="connsiteX13" fmla="*/ 193642 w 2173939"/>
              <a:gd name="connsiteY13" fmla="*/ 2912919 h 3819525"/>
              <a:gd name="connsiteX14" fmla="*/ 1992018 w 2173939"/>
              <a:gd name="connsiteY14" fmla="*/ 2952750 h 3819525"/>
              <a:gd name="connsiteX15" fmla="*/ 1941049 w 2173939"/>
              <a:gd name="connsiteY15" fmla="*/ 3095625 h 3819525"/>
              <a:gd name="connsiteX16" fmla="*/ 474197 w 2173939"/>
              <a:gd name="connsiteY16" fmla="*/ 3238500 h 3819525"/>
              <a:gd name="connsiteX17" fmla="*/ 102722 w 2173939"/>
              <a:gd name="connsiteY17" fmla="*/ 3495675 h 3819525"/>
              <a:gd name="connsiteX18" fmla="*/ 55097 w 2173939"/>
              <a:gd name="connsiteY18" fmla="*/ 3819525 h 3819525"/>
              <a:gd name="connsiteX0" fmla="*/ 45572 w 2355186"/>
              <a:gd name="connsiteY0" fmla="*/ 0 h 3819525"/>
              <a:gd name="connsiteX1" fmla="*/ 55097 w 2355186"/>
              <a:gd name="connsiteY1" fmla="*/ 733425 h 3819525"/>
              <a:gd name="connsiteX2" fmla="*/ 131297 w 2355186"/>
              <a:gd name="connsiteY2" fmla="*/ 1019175 h 3819525"/>
              <a:gd name="connsiteX3" fmla="*/ 74147 w 2355186"/>
              <a:gd name="connsiteY3" fmla="*/ 1190625 h 3819525"/>
              <a:gd name="connsiteX4" fmla="*/ 64622 w 2355186"/>
              <a:gd name="connsiteY4" fmla="*/ 1457325 h 3819525"/>
              <a:gd name="connsiteX5" fmla="*/ 74147 w 2355186"/>
              <a:gd name="connsiteY5" fmla="*/ 1657350 h 3819525"/>
              <a:gd name="connsiteX6" fmla="*/ 140822 w 2355186"/>
              <a:gd name="connsiteY6" fmla="*/ 1695450 h 3819525"/>
              <a:gd name="connsiteX7" fmla="*/ 131297 w 2355186"/>
              <a:gd name="connsiteY7" fmla="*/ 1847850 h 3819525"/>
              <a:gd name="connsiteX8" fmla="*/ 51633 w 2355186"/>
              <a:gd name="connsiteY8" fmla="*/ 2068657 h 3819525"/>
              <a:gd name="connsiteX9" fmla="*/ 72415 w 2355186"/>
              <a:gd name="connsiteY9" fmla="*/ 2421948 h 3819525"/>
              <a:gd name="connsiteX10" fmla="*/ 196240 w 2355186"/>
              <a:gd name="connsiteY10" fmla="*/ 2589934 h 3819525"/>
              <a:gd name="connsiteX11" fmla="*/ 55097 w 2355186"/>
              <a:gd name="connsiteY11" fmla="*/ 2669598 h 3819525"/>
              <a:gd name="connsiteX12" fmla="*/ 34315 w 2355186"/>
              <a:gd name="connsiteY12" fmla="*/ 2757054 h 3819525"/>
              <a:gd name="connsiteX13" fmla="*/ 193642 w 2355186"/>
              <a:gd name="connsiteY13" fmla="*/ 2912919 h 3819525"/>
              <a:gd name="connsiteX14" fmla="*/ 1992018 w 2355186"/>
              <a:gd name="connsiteY14" fmla="*/ 2952750 h 3819525"/>
              <a:gd name="connsiteX15" fmla="*/ 1941049 w 2355186"/>
              <a:gd name="connsiteY15" fmla="*/ 3095625 h 3819525"/>
              <a:gd name="connsiteX16" fmla="*/ 474197 w 2355186"/>
              <a:gd name="connsiteY16" fmla="*/ 3238500 h 3819525"/>
              <a:gd name="connsiteX17" fmla="*/ 102722 w 2355186"/>
              <a:gd name="connsiteY17" fmla="*/ 3495675 h 3819525"/>
              <a:gd name="connsiteX18" fmla="*/ 55097 w 2355186"/>
              <a:gd name="connsiteY18" fmla="*/ 3819525 h 3819525"/>
              <a:gd name="connsiteX0" fmla="*/ 54737 w 2281562"/>
              <a:gd name="connsiteY0" fmla="*/ 0 h 3819525"/>
              <a:gd name="connsiteX1" fmla="*/ 64262 w 2281562"/>
              <a:gd name="connsiteY1" fmla="*/ 733425 h 3819525"/>
              <a:gd name="connsiteX2" fmla="*/ 140462 w 2281562"/>
              <a:gd name="connsiteY2" fmla="*/ 1019175 h 3819525"/>
              <a:gd name="connsiteX3" fmla="*/ 83312 w 2281562"/>
              <a:gd name="connsiteY3" fmla="*/ 1190625 h 3819525"/>
              <a:gd name="connsiteX4" fmla="*/ 73787 w 2281562"/>
              <a:gd name="connsiteY4" fmla="*/ 1457325 h 3819525"/>
              <a:gd name="connsiteX5" fmla="*/ 83312 w 2281562"/>
              <a:gd name="connsiteY5" fmla="*/ 1657350 h 3819525"/>
              <a:gd name="connsiteX6" fmla="*/ 149987 w 2281562"/>
              <a:gd name="connsiteY6" fmla="*/ 1695450 h 3819525"/>
              <a:gd name="connsiteX7" fmla="*/ 140462 w 2281562"/>
              <a:gd name="connsiteY7" fmla="*/ 1847850 h 3819525"/>
              <a:gd name="connsiteX8" fmla="*/ 60798 w 2281562"/>
              <a:gd name="connsiteY8" fmla="*/ 2068657 h 3819525"/>
              <a:gd name="connsiteX9" fmla="*/ 81580 w 2281562"/>
              <a:gd name="connsiteY9" fmla="*/ 2421948 h 3819525"/>
              <a:gd name="connsiteX10" fmla="*/ 205405 w 2281562"/>
              <a:gd name="connsiteY10" fmla="*/ 2589934 h 3819525"/>
              <a:gd name="connsiteX11" fmla="*/ 64262 w 2281562"/>
              <a:gd name="connsiteY11" fmla="*/ 2669598 h 3819525"/>
              <a:gd name="connsiteX12" fmla="*/ 43480 w 2281562"/>
              <a:gd name="connsiteY12" fmla="*/ 2757054 h 3819525"/>
              <a:gd name="connsiteX13" fmla="*/ 202807 w 2281562"/>
              <a:gd name="connsiteY13" fmla="*/ 2912919 h 3819525"/>
              <a:gd name="connsiteX14" fmla="*/ 2139798 w 2281562"/>
              <a:gd name="connsiteY14" fmla="*/ 2933700 h 3819525"/>
              <a:gd name="connsiteX15" fmla="*/ 1950214 w 2281562"/>
              <a:gd name="connsiteY15" fmla="*/ 3095625 h 3819525"/>
              <a:gd name="connsiteX16" fmla="*/ 483362 w 2281562"/>
              <a:gd name="connsiteY16" fmla="*/ 3238500 h 3819525"/>
              <a:gd name="connsiteX17" fmla="*/ 111887 w 2281562"/>
              <a:gd name="connsiteY17" fmla="*/ 3495675 h 3819525"/>
              <a:gd name="connsiteX18" fmla="*/ 64262 w 2281562"/>
              <a:gd name="connsiteY18" fmla="*/ 3819525 h 3819525"/>
              <a:gd name="connsiteX0" fmla="*/ 54737 w 2261680"/>
              <a:gd name="connsiteY0" fmla="*/ 0 h 3819525"/>
              <a:gd name="connsiteX1" fmla="*/ 64262 w 2261680"/>
              <a:gd name="connsiteY1" fmla="*/ 733425 h 3819525"/>
              <a:gd name="connsiteX2" fmla="*/ 140462 w 2261680"/>
              <a:gd name="connsiteY2" fmla="*/ 1019175 h 3819525"/>
              <a:gd name="connsiteX3" fmla="*/ 83312 w 2261680"/>
              <a:gd name="connsiteY3" fmla="*/ 1190625 h 3819525"/>
              <a:gd name="connsiteX4" fmla="*/ 73787 w 2261680"/>
              <a:gd name="connsiteY4" fmla="*/ 1457325 h 3819525"/>
              <a:gd name="connsiteX5" fmla="*/ 83312 w 2261680"/>
              <a:gd name="connsiteY5" fmla="*/ 1657350 h 3819525"/>
              <a:gd name="connsiteX6" fmla="*/ 149987 w 2261680"/>
              <a:gd name="connsiteY6" fmla="*/ 1695450 h 3819525"/>
              <a:gd name="connsiteX7" fmla="*/ 140462 w 2261680"/>
              <a:gd name="connsiteY7" fmla="*/ 1847850 h 3819525"/>
              <a:gd name="connsiteX8" fmla="*/ 60798 w 2261680"/>
              <a:gd name="connsiteY8" fmla="*/ 2068657 h 3819525"/>
              <a:gd name="connsiteX9" fmla="*/ 81580 w 2261680"/>
              <a:gd name="connsiteY9" fmla="*/ 2421948 h 3819525"/>
              <a:gd name="connsiteX10" fmla="*/ 205405 w 2261680"/>
              <a:gd name="connsiteY10" fmla="*/ 2589934 h 3819525"/>
              <a:gd name="connsiteX11" fmla="*/ 64262 w 2261680"/>
              <a:gd name="connsiteY11" fmla="*/ 2669598 h 3819525"/>
              <a:gd name="connsiteX12" fmla="*/ 43480 w 2261680"/>
              <a:gd name="connsiteY12" fmla="*/ 2757054 h 3819525"/>
              <a:gd name="connsiteX13" fmla="*/ 202807 w 2261680"/>
              <a:gd name="connsiteY13" fmla="*/ 2912919 h 3819525"/>
              <a:gd name="connsiteX14" fmla="*/ 2139798 w 2261680"/>
              <a:gd name="connsiteY14" fmla="*/ 2933700 h 3819525"/>
              <a:gd name="connsiteX15" fmla="*/ 1888608 w 2261680"/>
              <a:gd name="connsiteY15" fmla="*/ 3095625 h 3819525"/>
              <a:gd name="connsiteX16" fmla="*/ 483362 w 2261680"/>
              <a:gd name="connsiteY16" fmla="*/ 3238500 h 3819525"/>
              <a:gd name="connsiteX17" fmla="*/ 111887 w 2261680"/>
              <a:gd name="connsiteY17" fmla="*/ 3495675 h 3819525"/>
              <a:gd name="connsiteX18" fmla="*/ 64262 w 2261680"/>
              <a:gd name="connsiteY18" fmla="*/ 3819525 h 3819525"/>
              <a:gd name="connsiteX0" fmla="*/ 54737 w 2199595"/>
              <a:gd name="connsiteY0" fmla="*/ 0 h 3819525"/>
              <a:gd name="connsiteX1" fmla="*/ 64262 w 2199595"/>
              <a:gd name="connsiteY1" fmla="*/ 733425 h 3819525"/>
              <a:gd name="connsiteX2" fmla="*/ 140462 w 2199595"/>
              <a:gd name="connsiteY2" fmla="*/ 1019175 h 3819525"/>
              <a:gd name="connsiteX3" fmla="*/ 83312 w 2199595"/>
              <a:gd name="connsiteY3" fmla="*/ 1190625 h 3819525"/>
              <a:gd name="connsiteX4" fmla="*/ 73787 w 2199595"/>
              <a:gd name="connsiteY4" fmla="*/ 1457325 h 3819525"/>
              <a:gd name="connsiteX5" fmla="*/ 83312 w 2199595"/>
              <a:gd name="connsiteY5" fmla="*/ 1657350 h 3819525"/>
              <a:gd name="connsiteX6" fmla="*/ 149987 w 2199595"/>
              <a:gd name="connsiteY6" fmla="*/ 1695450 h 3819525"/>
              <a:gd name="connsiteX7" fmla="*/ 140462 w 2199595"/>
              <a:gd name="connsiteY7" fmla="*/ 1847850 h 3819525"/>
              <a:gd name="connsiteX8" fmla="*/ 60798 w 2199595"/>
              <a:gd name="connsiteY8" fmla="*/ 2068657 h 3819525"/>
              <a:gd name="connsiteX9" fmla="*/ 81580 w 2199595"/>
              <a:gd name="connsiteY9" fmla="*/ 2421948 h 3819525"/>
              <a:gd name="connsiteX10" fmla="*/ 205405 w 2199595"/>
              <a:gd name="connsiteY10" fmla="*/ 2589934 h 3819525"/>
              <a:gd name="connsiteX11" fmla="*/ 64262 w 2199595"/>
              <a:gd name="connsiteY11" fmla="*/ 2669598 h 3819525"/>
              <a:gd name="connsiteX12" fmla="*/ 43480 w 2199595"/>
              <a:gd name="connsiteY12" fmla="*/ 2757054 h 3819525"/>
              <a:gd name="connsiteX13" fmla="*/ 202807 w 2199595"/>
              <a:gd name="connsiteY13" fmla="*/ 2912919 h 3819525"/>
              <a:gd name="connsiteX14" fmla="*/ 2139798 w 2199595"/>
              <a:gd name="connsiteY14" fmla="*/ 2933700 h 3819525"/>
              <a:gd name="connsiteX15" fmla="*/ 1595976 w 2199595"/>
              <a:gd name="connsiteY15" fmla="*/ 3076575 h 3819525"/>
              <a:gd name="connsiteX16" fmla="*/ 483362 w 2199595"/>
              <a:gd name="connsiteY16" fmla="*/ 3238500 h 3819525"/>
              <a:gd name="connsiteX17" fmla="*/ 111887 w 2199595"/>
              <a:gd name="connsiteY17" fmla="*/ 3495675 h 3819525"/>
              <a:gd name="connsiteX18" fmla="*/ 64262 w 2199595"/>
              <a:gd name="connsiteY18" fmla="*/ 3819525 h 3819525"/>
              <a:gd name="connsiteX0" fmla="*/ 61945 w 2206803"/>
              <a:gd name="connsiteY0" fmla="*/ 0 h 3819525"/>
              <a:gd name="connsiteX1" fmla="*/ 71470 w 2206803"/>
              <a:gd name="connsiteY1" fmla="*/ 733425 h 3819525"/>
              <a:gd name="connsiteX2" fmla="*/ 147670 w 2206803"/>
              <a:gd name="connsiteY2" fmla="*/ 1019175 h 3819525"/>
              <a:gd name="connsiteX3" fmla="*/ 90520 w 2206803"/>
              <a:gd name="connsiteY3" fmla="*/ 1190625 h 3819525"/>
              <a:gd name="connsiteX4" fmla="*/ 80995 w 2206803"/>
              <a:gd name="connsiteY4" fmla="*/ 1457325 h 3819525"/>
              <a:gd name="connsiteX5" fmla="*/ 90520 w 2206803"/>
              <a:gd name="connsiteY5" fmla="*/ 1657350 h 3819525"/>
              <a:gd name="connsiteX6" fmla="*/ 157195 w 2206803"/>
              <a:gd name="connsiteY6" fmla="*/ 1695450 h 3819525"/>
              <a:gd name="connsiteX7" fmla="*/ 147670 w 2206803"/>
              <a:gd name="connsiteY7" fmla="*/ 1847850 h 3819525"/>
              <a:gd name="connsiteX8" fmla="*/ 68006 w 2206803"/>
              <a:gd name="connsiteY8" fmla="*/ 2068657 h 3819525"/>
              <a:gd name="connsiteX9" fmla="*/ 88788 w 2206803"/>
              <a:gd name="connsiteY9" fmla="*/ 2421948 h 3819525"/>
              <a:gd name="connsiteX10" fmla="*/ 212613 w 2206803"/>
              <a:gd name="connsiteY10" fmla="*/ 2589934 h 3819525"/>
              <a:gd name="connsiteX11" fmla="*/ 71470 w 2206803"/>
              <a:gd name="connsiteY11" fmla="*/ 2669598 h 3819525"/>
              <a:gd name="connsiteX12" fmla="*/ 50688 w 2206803"/>
              <a:gd name="connsiteY12" fmla="*/ 2757054 h 3819525"/>
              <a:gd name="connsiteX13" fmla="*/ 210015 w 2206803"/>
              <a:gd name="connsiteY13" fmla="*/ 2912919 h 3819525"/>
              <a:gd name="connsiteX14" fmla="*/ 2147006 w 2206803"/>
              <a:gd name="connsiteY14" fmla="*/ 2933700 h 3819525"/>
              <a:gd name="connsiteX15" fmla="*/ 1603184 w 2206803"/>
              <a:gd name="connsiteY15" fmla="*/ 3076575 h 3819525"/>
              <a:gd name="connsiteX16" fmla="*/ 490570 w 2206803"/>
              <a:gd name="connsiteY16" fmla="*/ 3238500 h 3819525"/>
              <a:gd name="connsiteX17" fmla="*/ 119095 w 2206803"/>
              <a:gd name="connsiteY17" fmla="*/ 3495675 h 3819525"/>
              <a:gd name="connsiteX18" fmla="*/ 71470 w 2206803"/>
              <a:gd name="connsiteY18" fmla="*/ 3819525 h 3819525"/>
              <a:gd name="connsiteX0" fmla="*/ 14592 w 2159450"/>
              <a:gd name="connsiteY0" fmla="*/ 0 h 3819525"/>
              <a:gd name="connsiteX1" fmla="*/ 24117 w 2159450"/>
              <a:gd name="connsiteY1" fmla="*/ 733425 h 3819525"/>
              <a:gd name="connsiteX2" fmla="*/ 100317 w 2159450"/>
              <a:gd name="connsiteY2" fmla="*/ 1019175 h 3819525"/>
              <a:gd name="connsiteX3" fmla="*/ 43167 w 2159450"/>
              <a:gd name="connsiteY3" fmla="*/ 1190625 h 3819525"/>
              <a:gd name="connsiteX4" fmla="*/ 33642 w 2159450"/>
              <a:gd name="connsiteY4" fmla="*/ 1457325 h 3819525"/>
              <a:gd name="connsiteX5" fmla="*/ 43167 w 2159450"/>
              <a:gd name="connsiteY5" fmla="*/ 1657350 h 3819525"/>
              <a:gd name="connsiteX6" fmla="*/ 109842 w 2159450"/>
              <a:gd name="connsiteY6" fmla="*/ 1695450 h 3819525"/>
              <a:gd name="connsiteX7" fmla="*/ 100317 w 2159450"/>
              <a:gd name="connsiteY7" fmla="*/ 1847850 h 3819525"/>
              <a:gd name="connsiteX8" fmla="*/ 20653 w 2159450"/>
              <a:gd name="connsiteY8" fmla="*/ 2068657 h 3819525"/>
              <a:gd name="connsiteX9" fmla="*/ 41435 w 2159450"/>
              <a:gd name="connsiteY9" fmla="*/ 2421948 h 3819525"/>
              <a:gd name="connsiteX10" fmla="*/ 165260 w 2159450"/>
              <a:gd name="connsiteY10" fmla="*/ 2589934 h 3819525"/>
              <a:gd name="connsiteX11" fmla="*/ 24117 w 2159450"/>
              <a:gd name="connsiteY11" fmla="*/ 2669598 h 3819525"/>
              <a:gd name="connsiteX12" fmla="*/ 3335 w 2159450"/>
              <a:gd name="connsiteY12" fmla="*/ 2757054 h 3819525"/>
              <a:gd name="connsiteX13" fmla="*/ 162662 w 2159450"/>
              <a:gd name="connsiteY13" fmla="*/ 2912919 h 3819525"/>
              <a:gd name="connsiteX14" fmla="*/ 2099653 w 2159450"/>
              <a:gd name="connsiteY14" fmla="*/ 2933700 h 3819525"/>
              <a:gd name="connsiteX15" fmla="*/ 1555831 w 2159450"/>
              <a:gd name="connsiteY15" fmla="*/ 3076575 h 3819525"/>
              <a:gd name="connsiteX16" fmla="*/ 443217 w 2159450"/>
              <a:gd name="connsiteY16" fmla="*/ 3238500 h 3819525"/>
              <a:gd name="connsiteX17" fmla="*/ 71742 w 2159450"/>
              <a:gd name="connsiteY17" fmla="*/ 3495675 h 3819525"/>
              <a:gd name="connsiteX18" fmla="*/ 24117 w 2159450"/>
              <a:gd name="connsiteY18" fmla="*/ 3819525 h 3819525"/>
              <a:gd name="connsiteX0" fmla="*/ 70324 w 2215182"/>
              <a:gd name="connsiteY0" fmla="*/ 0 h 3819525"/>
              <a:gd name="connsiteX1" fmla="*/ 79849 w 2215182"/>
              <a:gd name="connsiteY1" fmla="*/ 733425 h 3819525"/>
              <a:gd name="connsiteX2" fmla="*/ 156049 w 2215182"/>
              <a:gd name="connsiteY2" fmla="*/ 1019175 h 3819525"/>
              <a:gd name="connsiteX3" fmla="*/ 98899 w 2215182"/>
              <a:gd name="connsiteY3" fmla="*/ 1190625 h 3819525"/>
              <a:gd name="connsiteX4" fmla="*/ 89374 w 2215182"/>
              <a:gd name="connsiteY4" fmla="*/ 1457325 h 3819525"/>
              <a:gd name="connsiteX5" fmla="*/ 98899 w 2215182"/>
              <a:gd name="connsiteY5" fmla="*/ 1657350 h 3819525"/>
              <a:gd name="connsiteX6" fmla="*/ 165574 w 2215182"/>
              <a:gd name="connsiteY6" fmla="*/ 1695450 h 3819525"/>
              <a:gd name="connsiteX7" fmla="*/ 156049 w 2215182"/>
              <a:gd name="connsiteY7" fmla="*/ 1847850 h 3819525"/>
              <a:gd name="connsiteX8" fmla="*/ 76385 w 2215182"/>
              <a:gd name="connsiteY8" fmla="*/ 2068657 h 3819525"/>
              <a:gd name="connsiteX9" fmla="*/ 97167 w 2215182"/>
              <a:gd name="connsiteY9" fmla="*/ 2421948 h 3819525"/>
              <a:gd name="connsiteX10" fmla="*/ 220992 w 2215182"/>
              <a:gd name="connsiteY10" fmla="*/ 2589934 h 3819525"/>
              <a:gd name="connsiteX11" fmla="*/ 79849 w 2215182"/>
              <a:gd name="connsiteY11" fmla="*/ 2669598 h 3819525"/>
              <a:gd name="connsiteX12" fmla="*/ 43665 w 2215182"/>
              <a:gd name="connsiteY12" fmla="*/ 2763404 h 3819525"/>
              <a:gd name="connsiteX13" fmla="*/ 218394 w 2215182"/>
              <a:gd name="connsiteY13" fmla="*/ 2912919 h 3819525"/>
              <a:gd name="connsiteX14" fmla="*/ 2155385 w 2215182"/>
              <a:gd name="connsiteY14" fmla="*/ 2933700 h 3819525"/>
              <a:gd name="connsiteX15" fmla="*/ 1611563 w 2215182"/>
              <a:gd name="connsiteY15" fmla="*/ 3076575 h 3819525"/>
              <a:gd name="connsiteX16" fmla="*/ 498949 w 2215182"/>
              <a:gd name="connsiteY16" fmla="*/ 3238500 h 3819525"/>
              <a:gd name="connsiteX17" fmla="*/ 127474 w 2215182"/>
              <a:gd name="connsiteY17" fmla="*/ 3495675 h 3819525"/>
              <a:gd name="connsiteX18" fmla="*/ 79849 w 2215182"/>
              <a:gd name="connsiteY18" fmla="*/ 3819525 h 3819525"/>
              <a:gd name="connsiteX0" fmla="*/ 70326 w 2215184"/>
              <a:gd name="connsiteY0" fmla="*/ 0 h 3819525"/>
              <a:gd name="connsiteX1" fmla="*/ 79851 w 2215184"/>
              <a:gd name="connsiteY1" fmla="*/ 733425 h 3819525"/>
              <a:gd name="connsiteX2" fmla="*/ 156051 w 2215184"/>
              <a:gd name="connsiteY2" fmla="*/ 1019175 h 3819525"/>
              <a:gd name="connsiteX3" fmla="*/ 98901 w 2215184"/>
              <a:gd name="connsiteY3" fmla="*/ 1190625 h 3819525"/>
              <a:gd name="connsiteX4" fmla="*/ 89376 w 2215184"/>
              <a:gd name="connsiteY4" fmla="*/ 1457325 h 3819525"/>
              <a:gd name="connsiteX5" fmla="*/ 98901 w 2215184"/>
              <a:gd name="connsiteY5" fmla="*/ 1657350 h 3819525"/>
              <a:gd name="connsiteX6" fmla="*/ 165576 w 2215184"/>
              <a:gd name="connsiteY6" fmla="*/ 1695450 h 3819525"/>
              <a:gd name="connsiteX7" fmla="*/ 156051 w 2215184"/>
              <a:gd name="connsiteY7" fmla="*/ 1847850 h 3819525"/>
              <a:gd name="connsiteX8" fmla="*/ 76387 w 2215184"/>
              <a:gd name="connsiteY8" fmla="*/ 2068657 h 3819525"/>
              <a:gd name="connsiteX9" fmla="*/ 97169 w 2215184"/>
              <a:gd name="connsiteY9" fmla="*/ 2421948 h 3819525"/>
              <a:gd name="connsiteX10" fmla="*/ 220994 w 2215184"/>
              <a:gd name="connsiteY10" fmla="*/ 2589934 h 3819525"/>
              <a:gd name="connsiteX11" fmla="*/ 79851 w 2215184"/>
              <a:gd name="connsiteY11" fmla="*/ 2669598 h 3819525"/>
              <a:gd name="connsiteX12" fmla="*/ 43667 w 2215184"/>
              <a:gd name="connsiteY12" fmla="*/ 2763404 h 3819525"/>
              <a:gd name="connsiteX13" fmla="*/ 218396 w 2215184"/>
              <a:gd name="connsiteY13" fmla="*/ 2912919 h 3819525"/>
              <a:gd name="connsiteX14" fmla="*/ 2155387 w 2215184"/>
              <a:gd name="connsiteY14" fmla="*/ 2933700 h 3819525"/>
              <a:gd name="connsiteX15" fmla="*/ 1611565 w 2215184"/>
              <a:gd name="connsiteY15" fmla="*/ 3076575 h 3819525"/>
              <a:gd name="connsiteX16" fmla="*/ 498951 w 2215184"/>
              <a:gd name="connsiteY16" fmla="*/ 3238500 h 3819525"/>
              <a:gd name="connsiteX17" fmla="*/ 127476 w 2215184"/>
              <a:gd name="connsiteY17" fmla="*/ 3495675 h 3819525"/>
              <a:gd name="connsiteX18" fmla="*/ 79851 w 2215184"/>
              <a:gd name="connsiteY18" fmla="*/ 3819525 h 3819525"/>
              <a:gd name="connsiteX0" fmla="*/ 27065 w 2171923"/>
              <a:gd name="connsiteY0" fmla="*/ 0 h 3819525"/>
              <a:gd name="connsiteX1" fmla="*/ 36590 w 2171923"/>
              <a:gd name="connsiteY1" fmla="*/ 733425 h 3819525"/>
              <a:gd name="connsiteX2" fmla="*/ 112790 w 2171923"/>
              <a:gd name="connsiteY2" fmla="*/ 1019175 h 3819525"/>
              <a:gd name="connsiteX3" fmla="*/ 55640 w 2171923"/>
              <a:gd name="connsiteY3" fmla="*/ 1190625 h 3819525"/>
              <a:gd name="connsiteX4" fmla="*/ 46115 w 2171923"/>
              <a:gd name="connsiteY4" fmla="*/ 1457325 h 3819525"/>
              <a:gd name="connsiteX5" fmla="*/ 55640 w 2171923"/>
              <a:gd name="connsiteY5" fmla="*/ 1657350 h 3819525"/>
              <a:gd name="connsiteX6" fmla="*/ 122315 w 2171923"/>
              <a:gd name="connsiteY6" fmla="*/ 1695450 h 3819525"/>
              <a:gd name="connsiteX7" fmla="*/ 112790 w 2171923"/>
              <a:gd name="connsiteY7" fmla="*/ 1847850 h 3819525"/>
              <a:gd name="connsiteX8" fmla="*/ 33126 w 2171923"/>
              <a:gd name="connsiteY8" fmla="*/ 2068657 h 3819525"/>
              <a:gd name="connsiteX9" fmla="*/ 53908 w 2171923"/>
              <a:gd name="connsiteY9" fmla="*/ 2421948 h 3819525"/>
              <a:gd name="connsiteX10" fmla="*/ 177733 w 2171923"/>
              <a:gd name="connsiteY10" fmla="*/ 2589934 h 3819525"/>
              <a:gd name="connsiteX11" fmla="*/ 36590 w 2171923"/>
              <a:gd name="connsiteY11" fmla="*/ 2669598 h 3819525"/>
              <a:gd name="connsiteX12" fmla="*/ 406 w 2171923"/>
              <a:gd name="connsiteY12" fmla="*/ 2763404 h 3819525"/>
              <a:gd name="connsiteX13" fmla="*/ 175135 w 2171923"/>
              <a:gd name="connsiteY13" fmla="*/ 2912919 h 3819525"/>
              <a:gd name="connsiteX14" fmla="*/ 2112126 w 2171923"/>
              <a:gd name="connsiteY14" fmla="*/ 2933700 h 3819525"/>
              <a:gd name="connsiteX15" fmla="*/ 1568304 w 2171923"/>
              <a:gd name="connsiteY15" fmla="*/ 3076575 h 3819525"/>
              <a:gd name="connsiteX16" fmla="*/ 455690 w 2171923"/>
              <a:gd name="connsiteY16" fmla="*/ 3238500 h 3819525"/>
              <a:gd name="connsiteX17" fmla="*/ 84215 w 2171923"/>
              <a:gd name="connsiteY17" fmla="*/ 3495675 h 3819525"/>
              <a:gd name="connsiteX18" fmla="*/ 36590 w 2171923"/>
              <a:gd name="connsiteY18" fmla="*/ 3819525 h 3819525"/>
              <a:gd name="connsiteX0" fmla="*/ 27065 w 2171923"/>
              <a:gd name="connsiteY0" fmla="*/ 0 h 3819525"/>
              <a:gd name="connsiteX1" fmla="*/ 36590 w 2171923"/>
              <a:gd name="connsiteY1" fmla="*/ 733425 h 3819525"/>
              <a:gd name="connsiteX2" fmla="*/ 330983 w 2171923"/>
              <a:gd name="connsiteY2" fmla="*/ 1048672 h 3819525"/>
              <a:gd name="connsiteX3" fmla="*/ 55640 w 2171923"/>
              <a:gd name="connsiteY3" fmla="*/ 1190625 h 3819525"/>
              <a:gd name="connsiteX4" fmla="*/ 46115 w 2171923"/>
              <a:gd name="connsiteY4" fmla="*/ 1457325 h 3819525"/>
              <a:gd name="connsiteX5" fmla="*/ 55640 w 2171923"/>
              <a:gd name="connsiteY5" fmla="*/ 1657350 h 3819525"/>
              <a:gd name="connsiteX6" fmla="*/ 122315 w 2171923"/>
              <a:gd name="connsiteY6" fmla="*/ 1695450 h 3819525"/>
              <a:gd name="connsiteX7" fmla="*/ 112790 w 2171923"/>
              <a:gd name="connsiteY7" fmla="*/ 1847850 h 3819525"/>
              <a:gd name="connsiteX8" fmla="*/ 33126 w 2171923"/>
              <a:gd name="connsiteY8" fmla="*/ 2068657 h 3819525"/>
              <a:gd name="connsiteX9" fmla="*/ 53908 w 2171923"/>
              <a:gd name="connsiteY9" fmla="*/ 2421948 h 3819525"/>
              <a:gd name="connsiteX10" fmla="*/ 177733 w 2171923"/>
              <a:gd name="connsiteY10" fmla="*/ 2589934 h 3819525"/>
              <a:gd name="connsiteX11" fmla="*/ 36590 w 2171923"/>
              <a:gd name="connsiteY11" fmla="*/ 2669598 h 3819525"/>
              <a:gd name="connsiteX12" fmla="*/ 406 w 2171923"/>
              <a:gd name="connsiteY12" fmla="*/ 2763404 h 3819525"/>
              <a:gd name="connsiteX13" fmla="*/ 175135 w 2171923"/>
              <a:gd name="connsiteY13" fmla="*/ 2912919 h 3819525"/>
              <a:gd name="connsiteX14" fmla="*/ 2112126 w 2171923"/>
              <a:gd name="connsiteY14" fmla="*/ 2933700 h 3819525"/>
              <a:gd name="connsiteX15" fmla="*/ 1568304 w 2171923"/>
              <a:gd name="connsiteY15" fmla="*/ 3076575 h 3819525"/>
              <a:gd name="connsiteX16" fmla="*/ 455690 w 2171923"/>
              <a:gd name="connsiteY16" fmla="*/ 3238500 h 3819525"/>
              <a:gd name="connsiteX17" fmla="*/ 84215 w 2171923"/>
              <a:gd name="connsiteY17" fmla="*/ 3495675 h 3819525"/>
              <a:gd name="connsiteX18" fmla="*/ 36590 w 2171923"/>
              <a:gd name="connsiteY18" fmla="*/ 3819525 h 3819525"/>
              <a:gd name="connsiteX0" fmla="*/ 27065 w 2171923"/>
              <a:gd name="connsiteY0" fmla="*/ 0 h 3819525"/>
              <a:gd name="connsiteX1" fmla="*/ 36590 w 2171923"/>
              <a:gd name="connsiteY1" fmla="*/ 733425 h 3819525"/>
              <a:gd name="connsiteX2" fmla="*/ 330983 w 2171923"/>
              <a:gd name="connsiteY2" fmla="*/ 1048672 h 3819525"/>
              <a:gd name="connsiteX3" fmla="*/ 55640 w 2171923"/>
              <a:gd name="connsiteY3" fmla="*/ 1190625 h 3819525"/>
              <a:gd name="connsiteX4" fmla="*/ 130037 w 2171923"/>
              <a:gd name="connsiteY4" fmla="*/ 1457325 h 3819525"/>
              <a:gd name="connsiteX5" fmla="*/ 55640 w 2171923"/>
              <a:gd name="connsiteY5" fmla="*/ 1657350 h 3819525"/>
              <a:gd name="connsiteX6" fmla="*/ 122315 w 2171923"/>
              <a:gd name="connsiteY6" fmla="*/ 1695450 h 3819525"/>
              <a:gd name="connsiteX7" fmla="*/ 112790 w 2171923"/>
              <a:gd name="connsiteY7" fmla="*/ 1847850 h 3819525"/>
              <a:gd name="connsiteX8" fmla="*/ 33126 w 2171923"/>
              <a:gd name="connsiteY8" fmla="*/ 2068657 h 3819525"/>
              <a:gd name="connsiteX9" fmla="*/ 53908 w 2171923"/>
              <a:gd name="connsiteY9" fmla="*/ 2421948 h 3819525"/>
              <a:gd name="connsiteX10" fmla="*/ 177733 w 2171923"/>
              <a:gd name="connsiteY10" fmla="*/ 2589934 h 3819525"/>
              <a:gd name="connsiteX11" fmla="*/ 36590 w 2171923"/>
              <a:gd name="connsiteY11" fmla="*/ 2669598 h 3819525"/>
              <a:gd name="connsiteX12" fmla="*/ 406 w 2171923"/>
              <a:gd name="connsiteY12" fmla="*/ 2763404 h 3819525"/>
              <a:gd name="connsiteX13" fmla="*/ 175135 w 2171923"/>
              <a:gd name="connsiteY13" fmla="*/ 2912919 h 3819525"/>
              <a:gd name="connsiteX14" fmla="*/ 2112126 w 2171923"/>
              <a:gd name="connsiteY14" fmla="*/ 2933700 h 3819525"/>
              <a:gd name="connsiteX15" fmla="*/ 1568304 w 2171923"/>
              <a:gd name="connsiteY15" fmla="*/ 3076575 h 3819525"/>
              <a:gd name="connsiteX16" fmla="*/ 455690 w 2171923"/>
              <a:gd name="connsiteY16" fmla="*/ 3238500 h 3819525"/>
              <a:gd name="connsiteX17" fmla="*/ 84215 w 2171923"/>
              <a:gd name="connsiteY17" fmla="*/ 3495675 h 3819525"/>
              <a:gd name="connsiteX18" fmla="*/ 36590 w 2171923"/>
              <a:gd name="connsiteY18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171923" h="3819525">
                <a:moveTo>
                  <a:pt x="27065" y="0"/>
                </a:moveTo>
                <a:cubicBezTo>
                  <a:pt x="24684" y="281781"/>
                  <a:pt x="-14063" y="558646"/>
                  <a:pt x="36590" y="733425"/>
                </a:cubicBezTo>
                <a:cubicBezTo>
                  <a:pt x="87243" y="908204"/>
                  <a:pt x="327808" y="972472"/>
                  <a:pt x="330983" y="1048672"/>
                </a:cubicBezTo>
                <a:cubicBezTo>
                  <a:pt x="334158" y="1124872"/>
                  <a:pt x="89131" y="1122516"/>
                  <a:pt x="55640" y="1190625"/>
                </a:cubicBezTo>
                <a:cubicBezTo>
                  <a:pt x="22149" y="1258734"/>
                  <a:pt x="130037" y="1379538"/>
                  <a:pt x="130037" y="1457325"/>
                </a:cubicBezTo>
                <a:cubicBezTo>
                  <a:pt x="130037" y="1535112"/>
                  <a:pt x="56927" y="1617663"/>
                  <a:pt x="55640" y="1657350"/>
                </a:cubicBezTo>
                <a:cubicBezTo>
                  <a:pt x="54353" y="1697037"/>
                  <a:pt x="112790" y="1663700"/>
                  <a:pt x="122315" y="1695450"/>
                </a:cubicBezTo>
                <a:cubicBezTo>
                  <a:pt x="131840" y="1727200"/>
                  <a:pt x="127655" y="1785649"/>
                  <a:pt x="112790" y="1847850"/>
                </a:cubicBezTo>
                <a:cubicBezTo>
                  <a:pt x="97925" y="1910051"/>
                  <a:pt x="42940" y="1972974"/>
                  <a:pt x="33126" y="2068657"/>
                </a:cubicBezTo>
                <a:cubicBezTo>
                  <a:pt x="23312" y="2164340"/>
                  <a:pt x="29807" y="2335069"/>
                  <a:pt x="53908" y="2421948"/>
                </a:cubicBezTo>
                <a:cubicBezTo>
                  <a:pt x="78009" y="2508827"/>
                  <a:pt x="180619" y="2548659"/>
                  <a:pt x="177733" y="2589934"/>
                </a:cubicBezTo>
                <a:cubicBezTo>
                  <a:pt x="174847" y="2631209"/>
                  <a:pt x="66145" y="2640686"/>
                  <a:pt x="36590" y="2669598"/>
                </a:cubicBezTo>
                <a:cubicBezTo>
                  <a:pt x="7035" y="2698510"/>
                  <a:pt x="-2149" y="2722851"/>
                  <a:pt x="406" y="2763404"/>
                </a:cubicBezTo>
                <a:cubicBezTo>
                  <a:pt x="2961" y="2803957"/>
                  <a:pt x="33671" y="2884536"/>
                  <a:pt x="175135" y="2912919"/>
                </a:cubicBezTo>
                <a:cubicBezTo>
                  <a:pt x="316599" y="2941302"/>
                  <a:pt x="1879931" y="2906424"/>
                  <a:pt x="2112126" y="2933700"/>
                </a:cubicBezTo>
                <a:cubicBezTo>
                  <a:pt x="2344321" y="2960976"/>
                  <a:pt x="1844377" y="3025775"/>
                  <a:pt x="1568304" y="3076575"/>
                </a:cubicBezTo>
                <a:cubicBezTo>
                  <a:pt x="1292231" y="3127375"/>
                  <a:pt x="703038" y="3168650"/>
                  <a:pt x="455690" y="3238500"/>
                </a:cubicBezTo>
                <a:cubicBezTo>
                  <a:pt x="208342" y="3308350"/>
                  <a:pt x="154065" y="3398838"/>
                  <a:pt x="84215" y="3495675"/>
                </a:cubicBezTo>
                <a:cubicBezTo>
                  <a:pt x="14365" y="3592512"/>
                  <a:pt x="25477" y="3706018"/>
                  <a:pt x="36590" y="3819525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7766F1E-3900-4CD1-BEE5-C5855CB87BB1}"/>
              </a:ext>
            </a:extLst>
          </p:cNvPr>
          <p:cNvSpPr txBox="1"/>
          <p:nvPr/>
        </p:nvSpPr>
        <p:spPr>
          <a:xfrm>
            <a:off x="8329919" y="-37780"/>
            <a:ext cx="325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Franklin Gothic Book" panose="020B0503020102020204" pitchFamily="34" charset="0"/>
              </a:rPr>
              <a:t>PFAS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CE960F9-7A10-48C1-9883-0C57840CAA0F}"/>
              </a:ext>
            </a:extLst>
          </p:cNvPr>
          <p:cNvSpPr txBox="1"/>
          <p:nvPr/>
        </p:nvSpPr>
        <p:spPr>
          <a:xfrm>
            <a:off x="747262" y="-51571"/>
            <a:ext cx="3254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Franklin Gothic Book" panose="020B0503020102020204" pitchFamily="34" charset="0"/>
              </a:rPr>
              <a:t>Trichloroethene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1E63F8-BDE0-4923-BED4-CB25729F0CAC}"/>
              </a:ext>
            </a:extLst>
          </p:cNvPr>
          <p:cNvSpPr txBox="1"/>
          <p:nvPr/>
        </p:nvSpPr>
        <p:spPr>
          <a:xfrm>
            <a:off x="9392584" y="2127266"/>
            <a:ext cx="206337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Biotransformation</a:t>
            </a:r>
          </a:p>
          <a:p>
            <a:r>
              <a:rPr lang="en-US" sz="1100"/>
              <a:t>Precursor sorption (electrostatic &amp; hydrophobic)</a:t>
            </a:r>
          </a:p>
          <a:p>
            <a:r>
              <a:rPr lang="en-US" sz="1100"/>
              <a:t>Interface accumulation</a:t>
            </a:r>
          </a:p>
          <a:p>
            <a:r>
              <a:rPr lang="en-US" sz="1100"/>
              <a:t>Leaching to GW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3BA5116-6D5C-4423-B784-0E12517FE283}"/>
              </a:ext>
            </a:extLst>
          </p:cNvPr>
          <p:cNvSpPr txBox="1"/>
          <p:nvPr/>
        </p:nvSpPr>
        <p:spPr>
          <a:xfrm>
            <a:off x="1903770" y="4416623"/>
            <a:ext cx="1577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Back diffusion/MNA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15EF61E-3F62-42EE-A172-C4EF550AA717}"/>
              </a:ext>
            </a:extLst>
          </p:cNvPr>
          <p:cNvSpPr txBox="1"/>
          <p:nvPr/>
        </p:nvSpPr>
        <p:spPr>
          <a:xfrm>
            <a:off x="9064947" y="4095455"/>
            <a:ext cx="188034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Back diffusion</a:t>
            </a:r>
          </a:p>
          <a:p>
            <a:r>
              <a:rPr lang="en-US" sz="1100"/>
              <a:t>Sorption</a:t>
            </a:r>
          </a:p>
          <a:p>
            <a:r>
              <a:rPr lang="en-US" sz="1100"/>
              <a:t>Biotransformation</a:t>
            </a:r>
          </a:p>
        </p:txBody>
      </p: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id="{65840208-5F78-401C-BAFF-72D7E6B4BAC6}"/>
              </a:ext>
            </a:extLst>
          </p:cNvPr>
          <p:cNvSpPr/>
          <p:nvPr/>
        </p:nvSpPr>
        <p:spPr>
          <a:xfrm rot="10800000">
            <a:off x="10842272" y="3286125"/>
            <a:ext cx="171450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D2C8631-896F-45E2-A64A-76F335C64DC3}"/>
              </a:ext>
            </a:extLst>
          </p:cNvPr>
          <p:cNvSpPr txBox="1"/>
          <p:nvPr/>
        </p:nvSpPr>
        <p:spPr>
          <a:xfrm>
            <a:off x="2165127" y="2156373"/>
            <a:ext cx="114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Residual mass…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2DE2B1-64A9-447E-BADB-AA126882EB34}"/>
              </a:ext>
            </a:extLst>
          </p:cNvPr>
          <p:cNvSpPr txBox="1"/>
          <p:nvPr/>
        </p:nvSpPr>
        <p:spPr>
          <a:xfrm rot="16200000">
            <a:off x="10170270" y="1054318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ppm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031A4FD-1C99-46DA-881F-46330E662871}"/>
              </a:ext>
            </a:extLst>
          </p:cNvPr>
          <p:cNvCxnSpPr/>
          <p:nvPr/>
        </p:nvCxnSpPr>
        <p:spPr>
          <a:xfrm>
            <a:off x="10812119" y="400940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4580A65B-B153-4293-BDE7-60E7BDC4D4C6}"/>
              </a:ext>
            </a:extLst>
          </p:cNvPr>
          <p:cNvSpPr txBox="1"/>
          <p:nvPr/>
        </p:nvSpPr>
        <p:spPr>
          <a:xfrm rot="16200000">
            <a:off x="7958341" y="1035425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ppt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BFE12BF-BFE9-414F-9A46-3C0376003F21}"/>
              </a:ext>
            </a:extLst>
          </p:cNvPr>
          <p:cNvCxnSpPr/>
          <p:nvPr/>
        </p:nvCxnSpPr>
        <p:spPr>
          <a:xfrm>
            <a:off x="8610066" y="411366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D3EEADA0-8C1E-4A25-8F36-9C305B34FA58}"/>
              </a:ext>
            </a:extLst>
          </p:cNvPr>
          <p:cNvSpPr txBox="1"/>
          <p:nvPr/>
        </p:nvSpPr>
        <p:spPr>
          <a:xfrm rot="16200000">
            <a:off x="9054705" y="1024999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ppb</a:t>
            </a:r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68D2349-72D9-489C-ACE6-832250194961}"/>
              </a:ext>
            </a:extLst>
          </p:cNvPr>
          <p:cNvCxnSpPr/>
          <p:nvPr/>
        </p:nvCxnSpPr>
        <p:spPr>
          <a:xfrm>
            <a:off x="9706430" y="400940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451CAB74-EABB-49D6-ABAD-A96E7B8EE8EC}"/>
              </a:ext>
            </a:extLst>
          </p:cNvPr>
          <p:cNvSpPr txBox="1"/>
          <p:nvPr/>
        </p:nvSpPr>
        <p:spPr>
          <a:xfrm rot="16200000">
            <a:off x="2790212" y="1043893"/>
            <a:ext cx="99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ppm</a:t>
            </a: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BEFB6344-58EF-4E04-A42A-FB58AD5B6E2F}"/>
              </a:ext>
            </a:extLst>
          </p:cNvPr>
          <p:cNvCxnSpPr/>
          <p:nvPr/>
        </p:nvCxnSpPr>
        <p:spPr>
          <a:xfrm>
            <a:off x="3432061" y="390515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>
            <a:extLst>
              <a:ext uri="{FF2B5EF4-FFF2-40B4-BE49-F238E27FC236}">
                <a16:creationId xmlns:a16="http://schemas.microsoft.com/office/drawing/2014/main" id="{65A5F510-CE27-4B67-9455-1E53F67BF076}"/>
              </a:ext>
            </a:extLst>
          </p:cNvPr>
          <p:cNvSpPr txBox="1"/>
          <p:nvPr/>
        </p:nvSpPr>
        <p:spPr>
          <a:xfrm rot="16200000">
            <a:off x="578283" y="1025000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ppt</a:t>
            </a:r>
          </a:p>
        </p:txBody>
      </p: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864073D-4E02-4E25-990D-6C12A35994F9}"/>
              </a:ext>
            </a:extLst>
          </p:cNvPr>
          <p:cNvCxnSpPr/>
          <p:nvPr/>
        </p:nvCxnSpPr>
        <p:spPr>
          <a:xfrm>
            <a:off x="1230008" y="400941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>
            <a:extLst>
              <a:ext uri="{FF2B5EF4-FFF2-40B4-BE49-F238E27FC236}">
                <a16:creationId xmlns:a16="http://schemas.microsoft.com/office/drawing/2014/main" id="{0446A0F5-F992-453D-8276-B5F5B81AFD89}"/>
              </a:ext>
            </a:extLst>
          </p:cNvPr>
          <p:cNvSpPr txBox="1"/>
          <p:nvPr/>
        </p:nvSpPr>
        <p:spPr>
          <a:xfrm rot="16200000">
            <a:off x="1674647" y="1014574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ppb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6E97A332-67DB-420A-8273-61696F051C39}"/>
              </a:ext>
            </a:extLst>
          </p:cNvPr>
          <p:cNvCxnSpPr/>
          <p:nvPr/>
        </p:nvCxnSpPr>
        <p:spPr>
          <a:xfrm>
            <a:off x="2326372" y="390515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>
            <a:extLst>
              <a:ext uri="{FF2B5EF4-FFF2-40B4-BE49-F238E27FC236}">
                <a16:creationId xmlns:a16="http://schemas.microsoft.com/office/drawing/2014/main" id="{1B568F10-0962-4CC6-BA9E-FA7D764D6DBE}"/>
              </a:ext>
            </a:extLst>
          </p:cNvPr>
          <p:cNvSpPr/>
          <p:nvPr/>
        </p:nvSpPr>
        <p:spPr>
          <a:xfrm>
            <a:off x="4694936" y="3439426"/>
            <a:ext cx="3105150" cy="25526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F2E98CEB-145C-4D8D-8AEC-58ABDA70A9A7}"/>
              </a:ext>
            </a:extLst>
          </p:cNvPr>
          <p:cNvSpPr/>
          <p:nvPr/>
        </p:nvSpPr>
        <p:spPr>
          <a:xfrm>
            <a:off x="4698094" y="400940"/>
            <a:ext cx="3105150" cy="55911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FEA78539-9CFB-4C9E-AF5E-7B69D2E4B58E}"/>
              </a:ext>
            </a:extLst>
          </p:cNvPr>
          <p:cNvCxnSpPr/>
          <p:nvPr/>
        </p:nvCxnSpPr>
        <p:spPr>
          <a:xfrm>
            <a:off x="4698094" y="1705865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D25445C1-1947-4268-A242-F5A193878600}"/>
              </a:ext>
            </a:extLst>
          </p:cNvPr>
          <p:cNvCxnSpPr/>
          <p:nvPr/>
        </p:nvCxnSpPr>
        <p:spPr>
          <a:xfrm>
            <a:off x="4698094" y="3442590"/>
            <a:ext cx="310515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E91495A9-B26A-4DFF-AFA6-EB52C0253812}"/>
              </a:ext>
            </a:extLst>
          </p:cNvPr>
          <p:cNvSpPr/>
          <p:nvPr/>
        </p:nvSpPr>
        <p:spPr>
          <a:xfrm>
            <a:off x="4691778" y="4637293"/>
            <a:ext cx="3105150" cy="30479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Isosceles Triangle 79">
            <a:extLst>
              <a:ext uri="{FF2B5EF4-FFF2-40B4-BE49-F238E27FC236}">
                <a16:creationId xmlns:a16="http://schemas.microsoft.com/office/drawing/2014/main" id="{A4FC89E6-AFDA-475C-8CED-7FCB78DB66EA}"/>
              </a:ext>
            </a:extLst>
          </p:cNvPr>
          <p:cNvSpPr/>
          <p:nvPr/>
        </p:nvSpPr>
        <p:spPr>
          <a:xfrm rot="10800000">
            <a:off x="7436530" y="3299715"/>
            <a:ext cx="171450" cy="142875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1" name="Group 80">
            <a:extLst>
              <a:ext uri="{FF2B5EF4-FFF2-40B4-BE49-F238E27FC236}">
                <a16:creationId xmlns:a16="http://schemas.microsoft.com/office/drawing/2014/main" id="{45A0E43E-E843-4868-BC53-64FE21C678FF}"/>
              </a:ext>
            </a:extLst>
          </p:cNvPr>
          <p:cNvGrpSpPr/>
          <p:nvPr/>
        </p:nvGrpSpPr>
        <p:grpSpPr>
          <a:xfrm>
            <a:off x="7320675" y="1172705"/>
            <a:ext cx="272391" cy="543146"/>
            <a:chOff x="10375541" y="1788151"/>
            <a:chExt cx="461559" cy="1199070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85A6DA4C-1DBB-42B4-82DF-0EB4F559753C}"/>
                </a:ext>
              </a:extLst>
            </p:cNvPr>
            <p:cNvSpPr/>
            <p:nvPr/>
          </p:nvSpPr>
          <p:spPr>
            <a:xfrm>
              <a:off x="10529579" y="2361294"/>
              <a:ext cx="166550" cy="6259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Isosceles Triangle 82">
              <a:extLst>
                <a:ext uri="{FF2B5EF4-FFF2-40B4-BE49-F238E27FC236}">
                  <a16:creationId xmlns:a16="http://schemas.microsoft.com/office/drawing/2014/main" id="{B7464D91-3AEA-4063-A51F-8D8AA6502884}"/>
                </a:ext>
              </a:extLst>
            </p:cNvPr>
            <p:cNvSpPr/>
            <p:nvPr/>
          </p:nvSpPr>
          <p:spPr>
            <a:xfrm>
              <a:off x="10388608" y="2327187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Isosceles Triangle 83">
              <a:extLst>
                <a:ext uri="{FF2B5EF4-FFF2-40B4-BE49-F238E27FC236}">
                  <a16:creationId xmlns:a16="http://schemas.microsoft.com/office/drawing/2014/main" id="{A244F515-7610-4433-97B7-1B00EB8F64FC}"/>
                </a:ext>
              </a:extLst>
            </p:cNvPr>
            <p:cNvSpPr/>
            <p:nvPr/>
          </p:nvSpPr>
          <p:spPr>
            <a:xfrm>
              <a:off x="10375541" y="2161165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Isosceles Triangle 84">
              <a:extLst>
                <a:ext uri="{FF2B5EF4-FFF2-40B4-BE49-F238E27FC236}">
                  <a16:creationId xmlns:a16="http://schemas.microsoft.com/office/drawing/2014/main" id="{A6292A78-D5F7-43F6-BDED-DE8CB781F9E9}"/>
                </a:ext>
              </a:extLst>
            </p:cNvPr>
            <p:cNvSpPr/>
            <p:nvPr/>
          </p:nvSpPr>
          <p:spPr>
            <a:xfrm>
              <a:off x="10375541" y="1974658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85">
              <a:extLst>
                <a:ext uri="{FF2B5EF4-FFF2-40B4-BE49-F238E27FC236}">
                  <a16:creationId xmlns:a16="http://schemas.microsoft.com/office/drawing/2014/main" id="{C212EBE1-8A6A-47E8-9F11-906EA9E7F810}"/>
                </a:ext>
              </a:extLst>
            </p:cNvPr>
            <p:cNvSpPr/>
            <p:nvPr/>
          </p:nvSpPr>
          <p:spPr>
            <a:xfrm>
              <a:off x="10375541" y="1788151"/>
              <a:ext cx="448492" cy="484428"/>
            </a:xfrm>
            <a:prstGeom prst="triangl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100000">
                  <a:schemeClr val="accent6">
                    <a:lumMod val="50000"/>
                  </a:schemeClr>
                </a:gs>
              </a:gsLst>
              <a:lin ang="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A21F83C0-A9F0-47C3-A484-3DA727F67E71}"/>
              </a:ext>
            </a:extLst>
          </p:cNvPr>
          <p:cNvSpPr/>
          <p:nvPr/>
        </p:nvSpPr>
        <p:spPr>
          <a:xfrm>
            <a:off x="4860133" y="1717467"/>
            <a:ext cx="656797" cy="4237474"/>
          </a:xfrm>
          <a:custGeom>
            <a:avLst/>
            <a:gdLst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925724 w 2046358"/>
              <a:gd name="connsiteY7" fmla="*/ 1724025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77999 w 2046358"/>
              <a:gd name="connsiteY8" fmla="*/ 18859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77177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875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494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320137 w 2050371"/>
              <a:gd name="connsiteY7" fmla="*/ 17335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143491 w 2050371"/>
              <a:gd name="connsiteY7" fmla="*/ 1775113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91537 w 2050371"/>
              <a:gd name="connsiteY7" fmla="*/ 18478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51975 w 2048909"/>
              <a:gd name="connsiteY9" fmla="*/ 2390775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742334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65716 w 2110275"/>
              <a:gd name="connsiteY0" fmla="*/ 0 h 3819525"/>
              <a:gd name="connsiteX1" fmla="*/ 75241 w 2110275"/>
              <a:gd name="connsiteY1" fmla="*/ 733425 h 3819525"/>
              <a:gd name="connsiteX2" fmla="*/ 151441 w 2110275"/>
              <a:gd name="connsiteY2" fmla="*/ 1019175 h 3819525"/>
              <a:gd name="connsiteX3" fmla="*/ 94291 w 2110275"/>
              <a:gd name="connsiteY3" fmla="*/ 1190625 h 3819525"/>
              <a:gd name="connsiteX4" fmla="*/ 84766 w 2110275"/>
              <a:gd name="connsiteY4" fmla="*/ 1457325 h 3819525"/>
              <a:gd name="connsiteX5" fmla="*/ 94291 w 2110275"/>
              <a:gd name="connsiteY5" fmla="*/ 1657350 h 3819525"/>
              <a:gd name="connsiteX6" fmla="*/ 160966 w 2110275"/>
              <a:gd name="connsiteY6" fmla="*/ 1695450 h 3819525"/>
              <a:gd name="connsiteX7" fmla="*/ 151441 w 2110275"/>
              <a:gd name="connsiteY7" fmla="*/ 1847850 h 3819525"/>
              <a:gd name="connsiteX8" fmla="*/ 113341 w 2110275"/>
              <a:gd name="connsiteY8" fmla="*/ 2047875 h 3819525"/>
              <a:gd name="connsiteX9" fmla="*/ 102950 w 2110275"/>
              <a:gd name="connsiteY9" fmla="*/ 2515466 h 3819525"/>
              <a:gd name="connsiteX10" fmla="*/ 216384 w 2110275"/>
              <a:gd name="connsiteY10" fmla="*/ 2589934 h 3819525"/>
              <a:gd name="connsiteX11" fmla="*/ 75241 w 2110275"/>
              <a:gd name="connsiteY11" fmla="*/ 2742334 h 3819525"/>
              <a:gd name="connsiteX12" fmla="*/ 75241 w 2110275"/>
              <a:gd name="connsiteY12" fmla="*/ 2819400 h 3819525"/>
              <a:gd name="connsiteX13" fmla="*/ 151441 w 2110275"/>
              <a:gd name="connsiteY13" fmla="*/ 2933700 h 3819525"/>
              <a:gd name="connsiteX14" fmla="*/ 1856416 w 2110275"/>
              <a:gd name="connsiteY14" fmla="*/ 3019425 h 3819525"/>
              <a:gd name="connsiteX15" fmla="*/ 1961191 w 2110275"/>
              <a:gd name="connsiteY15" fmla="*/ 3219450 h 3819525"/>
              <a:gd name="connsiteX16" fmla="*/ 494341 w 2110275"/>
              <a:gd name="connsiteY16" fmla="*/ 3238500 h 3819525"/>
              <a:gd name="connsiteX17" fmla="*/ 122866 w 2110275"/>
              <a:gd name="connsiteY17" fmla="*/ 3495675 h 3819525"/>
              <a:gd name="connsiteX18" fmla="*/ 75241 w 2110275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742334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715491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54074 w 2095318"/>
              <a:gd name="connsiteY0" fmla="*/ 0 h 3819525"/>
              <a:gd name="connsiteX1" fmla="*/ 63599 w 2095318"/>
              <a:gd name="connsiteY1" fmla="*/ 733425 h 3819525"/>
              <a:gd name="connsiteX2" fmla="*/ 139799 w 2095318"/>
              <a:gd name="connsiteY2" fmla="*/ 1019175 h 3819525"/>
              <a:gd name="connsiteX3" fmla="*/ 82649 w 2095318"/>
              <a:gd name="connsiteY3" fmla="*/ 1190625 h 3819525"/>
              <a:gd name="connsiteX4" fmla="*/ 73124 w 2095318"/>
              <a:gd name="connsiteY4" fmla="*/ 1457325 h 3819525"/>
              <a:gd name="connsiteX5" fmla="*/ 82649 w 2095318"/>
              <a:gd name="connsiteY5" fmla="*/ 1657350 h 3819525"/>
              <a:gd name="connsiteX6" fmla="*/ 149324 w 2095318"/>
              <a:gd name="connsiteY6" fmla="*/ 1695450 h 3819525"/>
              <a:gd name="connsiteX7" fmla="*/ 139799 w 2095318"/>
              <a:gd name="connsiteY7" fmla="*/ 1847850 h 3819525"/>
              <a:gd name="connsiteX8" fmla="*/ 101699 w 2095318"/>
              <a:gd name="connsiteY8" fmla="*/ 2047875 h 3819525"/>
              <a:gd name="connsiteX9" fmla="*/ 91308 w 2095318"/>
              <a:gd name="connsiteY9" fmla="*/ 2515466 h 3819525"/>
              <a:gd name="connsiteX10" fmla="*/ 204742 w 2095318"/>
              <a:gd name="connsiteY10" fmla="*/ 2589934 h 3819525"/>
              <a:gd name="connsiteX11" fmla="*/ 63599 w 2095318"/>
              <a:gd name="connsiteY11" fmla="*/ 2669598 h 3819525"/>
              <a:gd name="connsiteX12" fmla="*/ 11644 w 2095318"/>
              <a:gd name="connsiteY12" fmla="*/ 2788227 h 3819525"/>
              <a:gd name="connsiteX13" fmla="*/ 202144 w 2095318"/>
              <a:gd name="connsiteY13" fmla="*/ 2912919 h 3819525"/>
              <a:gd name="connsiteX14" fmla="*/ 1844774 w 2095318"/>
              <a:gd name="connsiteY14" fmla="*/ 3019425 h 3819525"/>
              <a:gd name="connsiteX15" fmla="*/ 1949549 w 2095318"/>
              <a:gd name="connsiteY15" fmla="*/ 3219450 h 3819525"/>
              <a:gd name="connsiteX16" fmla="*/ 482699 w 2095318"/>
              <a:gd name="connsiteY16" fmla="*/ 3238500 h 3819525"/>
              <a:gd name="connsiteX17" fmla="*/ 111224 w 2095318"/>
              <a:gd name="connsiteY17" fmla="*/ 3495675 h 3819525"/>
              <a:gd name="connsiteX18" fmla="*/ 63599 w 2095318"/>
              <a:gd name="connsiteY18" fmla="*/ 3819525 h 3819525"/>
              <a:gd name="connsiteX0" fmla="*/ 41472 w 2082716"/>
              <a:gd name="connsiteY0" fmla="*/ 0 h 3819525"/>
              <a:gd name="connsiteX1" fmla="*/ 50997 w 2082716"/>
              <a:gd name="connsiteY1" fmla="*/ 733425 h 3819525"/>
              <a:gd name="connsiteX2" fmla="*/ 127197 w 2082716"/>
              <a:gd name="connsiteY2" fmla="*/ 1019175 h 3819525"/>
              <a:gd name="connsiteX3" fmla="*/ 70047 w 2082716"/>
              <a:gd name="connsiteY3" fmla="*/ 1190625 h 3819525"/>
              <a:gd name="connsiteX4" fmla="*/ 60522 w 2082716"/>
              <a:gd name="connsiteY4" fmla="*/ 1457325 h 3819525"/>
              <a:gd name="connsiteX5" fmla="*/ 70047 w 2082716"/>
              <a:gd name="connsiteY5" fmla="*/ 1657350 h 3819525"/>
              <a:gd name="connsiteX6" fmla="*/ 136722 w 2082716"/>
              <a:gd name="connsiteY6" fmla="*/ 1695450 h 3819525"/>
              <a:gd name="connsiteX7" fmla="*/ 127197 w 2082716"/>
              <a:gd name="connsiteY7" fmla="*/ 1847850 h 3819525"/>
              <a:gd name="connsiteX8" fmla="*/ 89097 w 2082716"/>
              <a:gd name="connsiteY8" fmla="*/ 2047875 h 3819525"/>
              <a:gd name="connsiteX9" fmla="*/ 78706 w 2082716"/>
              <a:gd name="connsiteY9" fmla="*/ 2515466 h 3819525"/>
              <a:gd name="connsiteX10" fmla="*/ 192140 w 2082716"/>
              <a:gd name="connsiteY10" fmla="*/ 2589934 h 3819525"/>
              <a:gd name="connsiteX11" fmla="*/ 50997 w 2082716"/>
              <a:gd name="connsiteY11" fmla="*/ 2669598 h 3819525"/>
              <a:gd name="connsiteX12" fmla="*/ 19824 w 2082716"/>
              <a:gd name="connsiteY12" fmla="*/ 2777836 h 3819525"/>
              <a:gd name="connsiteX13" fmla="*/ 189542 w 2082716"/>
              <a:gd name="connsiteY13" fmla="*/ 2912919 h 3819525"/>
              <a:gd name="connsiteX14" fmla="*/ 1832172 w 2082716"/>
              <a:gd name="connsiteY14" fmla="*/ 3019425 h 3819525"/>
              <a:gd name="connsiteX15" fmla="*/ 1936947 w 2082716"/>
              <a:gd name="connsiteY15" fmla="*/ 3219450 h 3819525"/>
              <a:gd name="connsiteX16" fmla="*/ 470097 w 2082716"/>
              <a:gd name="connsiteY16" fmla="*/ 3238500 h 3819525"/>
              <a:gd name="connsiteX17" fmla="*/ 98622 w 2082716"/>
              <a:gd name="connsiteY17" fmla="*/ 3495675 h 3819525"/>
              <a:gd name="connsiteX18" fmla="*/ 50997 w 2082716"/>
              <a:gd name="connsiteY18" fmla="*/ 3819525 h 3819525"/>
              <a:gd name="connsiteX0" fmla="*/ 49595 w 2090839"/>
              <a:gd name="connsiteY0" fmla="*/ 0 h 3819525"/>
              <a:gd name="connsiteX1" fmla="*/ 59120 w 2090839"/>
              <a:gd name="connsiteY1" fmla="*/ 733425 h 3819525"/>
              <a:gd name="connsiteX2" fmla="*/ 135320 w 2090839"/>
              <a:gd name="connsiteY2" fmla="*/ 1019175 h 3819525"/>
              <a:gd name="connsiteX3" fmla="*/ 78170 w 2090839"/>
              <a:gd name="connsiteY3" fmla="*/ 1190625 h 3819525"/>
              <a:gd name="connsiteX4" fmla="*/ 68645 w 2090839"/>
              <a:gd name="connsiteY4" fmla="*/ 1457325 h 3819525"/>
              <a:gd name="connsiteX5" fmla="*/ 78170 w 2090839"/>
              <a:gd name="connsiteY5" fmla="*/ 1657350 h 3819525"/>
              <a:gd name="connsiteX6" fmla="*/ 144845 w 2090839"/>
              <a:gd name="connsiteY6" fmla="*/ 1695450 h 3819525"/>
              <a:gd name="connsiteX7" fmla="*/ 135320 w 2090839"/>
              <a:gd name="connsiteY7" fmla="*/ 1847850 h 3819525"/>
              <a:gd name="connsiteX8" fmla="*/ 97220 w 2090839"/>
              <a:gd name="connsiteY8" fmla="*/ 2047875 h 3819525"/>
              <a:gd name="connsiteX9" fmla="*/ 86829 w 2090839"/>
              <a:gd name="connsiteY9" fmla="*/ 2515466 h 3819525"/>
              <a:gd name="connsiteX10" fmla="*/ 200263 w 2090839"/>
              <a:gd name="connsiteY10" fmla="*/ 2589934 h 3819525"/>
              <a:gd name="connsiteX11" fmla="*/ 59120 w 2090839"/>
              <a:gd name="connsiteY11" fmla="*/ 2669598 h 3819525"/>
              <a:gd name="connsiteX12" fmla="*/ 27947 w 2090839"/>
              <a:gd name="connsiteY12" fmla="*/ 2777836 h 3819525"/>
              <a:gd name="connsiteX13" fmla="*/ 197665 w 2090839"/>
              <a:gd name="connsiteY13" fmla="*/ 2912919 h 3819525"/>
              <a:gd name="connsiteX14" fmla="*/ 1840295 w 2090839"/>
              <a:gd name="connsiteY14" fmla="*/ 3019425 h 3819525"/>
              <a:gd name="connsiteX15" fmla="*/ 1945070 w 2090839"/>
              <a:gd name="connsiteY15" fmla="*/ 3219450 h 3819525"/>
              <a:gd name="connsiteX16" fmla="*/ 478220 w 2090839"/>
              <a:gd name="connsiteY16" fmla="*/ 3238500 h 3819525"/>
              <a:gd name="connsiteX17" fmla="*/ 106745 w 2090839"/>
              <a:gd name="connsiteY17" fmla="*/ 3495675 h 3819525"/>
              <a:gd name="connsiteX18" fmla="*/ 59120 w 2090839"/>
              <a:gd name="connsiteY18" fmla="*/ 3819525 h 3819525"/>
              <a:gd name="connsiteX0" fmla="*/ 43433 w 2084677"/>
              <a:gd name="connsiteY0" fmla="*/ 0 h 3819525"/>
              <a:gd name="connsiteX1" fmla="*/ 52958 w 2084677"/>
              <a:gd name="connsiteY1" fmla="*/ 733425 h 3819525"/>
              <a:gd name="connsiteX2" fmla="*/ 129158 w 2084677"/>
              <a:gd name="connsiteY2" fmla="*/ 1019175 h 3819525"/>
              <a:gd name="connsiteX3" fmla="*/ 72008 w 2084677"/>
              <a:gd name="connsiteY3" fmla="*/ 1190625 h 3819525"/>
              <a:gd name="connsiteX4" fmla="*/ 62483 w 2084677"/>
              <a:gd name="connsiteY4" fmla="*/ 1457325 h 3819525"/>
              <a:gd name="connsiteX5" fmla="*/ 72008 w 2084677"/>
              <a:gd name="connsiteY5" fmla="*/ 1657350 h 3819525"/>
              <a:gd name="connsiteX6" fmla="*/ 138683 w 2084677"/>
              <a:gd name="connsiteY6" fmla="*/ 1695450 h 3819525"/>
              <a:gd name="connsiteX7" fmla="*/ 129158 w 2084677"/>
              <a:gd name="connsiteY7" fmla="*/ 1847850 h 3819525"/>
              <a:gd name="connsiteX8" fmla="*/ 91058 w 2084677"/>
              <a:gd name="connsiteY8" fmla="*/ 2047875 h 3819525"/>
              <a:gd name="connsiteX9" fmla="*/ 80667 w 2084677"/>
              <a:gd name="connsiteY9" fmla="*/ 2515466 h 3819525"/>
              <a:gd name="connsiteX10" fmla="*/ 194101 w 2084677"/>
              <a:gd name="connsiteY10" fmla="*/ 2589934 h 3819525"/>
              <a:gd name="connsiteX11" fmla="*/ 52958 w 2084677"/>
              <a:gd name="connsiteY11" fmla="*/ 2669598 h 3819525"/>
              <a:gd name="connsiteX12" fmla="*/ 32176 w 2084677"/>
              <a:gd name="connsiteY12" fmla="*/ 2757054 h 3819525"/>
              <a:gd name="connsiteX13" fmla="*/ 191503 w 2084677"/>
              <a:gd name="connsiteY13" fmla="*/ 2912919 h 3819525"/>
              <a:gd name="connsiteX14" fmla="*/ 1834133 w 2084677"/>
              <a:gd name="connsiteY14" fmla="*/ 3019425 h 3819525"/>
              <a:gd name="connsiteX15" fmla="*/ 1938908 w 2084677"/>
              <a:gd name="connsiteY15" fmla="*/ 3219450 h 3819525"/>
              <a:gd name="connsiteX16" fmla="*/ 472058 w 2084677"/>
              <a:gd name="connsiteY16" fmla="*/ 3238500 h 3819525"/>
              <a:gd name="connsiteX17" fmla="*/ 100583 w 2084677"/>
              <a:gd name="connsiteY17" fmla="*/ 3495675 h 3819525"/>
              <a:gd name="connsiteX18" fmla="*/ 52958 w 2084677"/>
              <a:gd name="connsiteY18" fmla="*/ 3819525 h 3819525"/>
              <a:gd name="connsiteX0" fmla="*/ 35565 w 2076809"/>
              <a:gd name="connsiteY0" fmla="*/ 0 h 3819525"/>
              <a:gd name="connsiteX1" fmla="*/ 45090 w 2076809"/>
              <a:gd name="connsiteY1" fmla="*/ 733425 h 3819525"/>
              <a:gd name="connsiteX2" fmla="*/ 121290 w 2076809"/>
              <a:gd name="connsiteY2" fmla="*/ 1019175 h 3819525"/>
              <a:gd name="connsiteX3" fmla="*/ 64140 w 2076809"/>
              <a:gd name="connsiteY3" fmla="*/ 1190625 h 3819525"/>
              <a:gd name="connsiteX4" fmla="*/ 54615 w 2076809"/>
              <a:gd name="connsiteY4" fmla="*/ 1457325 h 3819525"/>
              <a:gd name="connsiteX5" fmla="*/ 64140 w 2076809"/>
              <a:gd name="connsiteY5" fmla="*/ 1657350 h 3819525"/>
              <a:gd name="connsiteX6" fmla="*/ 130815 w 2076809"/>
              <a:gd name="connsiteY6" fmla="*/ 1695450 h 3819525"/>
              <a:gd name="connsiteX7" fmla="*/ 121290 w 2076809"/>
              <a:gd name="connsiteY7" fmla="*/ 1847850 h 3819525"/>
              <a:gd name="connsiteX8" fmla="*/ 83190 w 2076809"/>
              <a:gd name="connsiteY8" fmla="*/ 2047875 h 3819525"/>
              <a:gd name="connsiteX9" fmla="*/ 72799 w 2076809"/>
              <a:gd name="connsiteY9" fmla="*/ 2515466 h 3819525"/>
              <a:gd name="connsiteX10" fmla="*/ 186233 w 2076809"/>
              <a:gd name="connsiteY10" fmla="*/ 2589934 h 3819525"/>
              <a:gd name="connsiteX11" fmla="*/ 45090 w 2076809"/>
              <a:gd name="connsiteY11" fmla="*/ 2669598 h 3819525"/>
              <a:gd name="connsiteX12" fmla="*/ 24308 w 2076809"/>
              <a:gd name="connsiteY12" fmla="*/ 2757054 h 3819525"/>
              <a:gd name="connsiteX13" fmla="*/ 183635 w 2076809"/>
              <a:gd name="connsiteY13" fmla="*/ 2912919 h 3819525"/>
              <a:gd name="connsiteX14" fmla="*/ 1826265 w 2076809"/>
              <a:gd name="connsiteY14" fmla="*/ 3019425 h 3819525"/>
              <a:gd name="connsiteX15" fmla="*/ 1931040 w 2076809"/>
              <a:gd name="connsiteY15" fmla="*/ 3219450 h 3819525"/>
              <a:gd name="connsiteX16" fmla="*/ 464190 w 2076809"/>
              <a:gd name="connsiteY16" fmla="*/ 3238500 h 3819525"/>
              <a:gd name="connsiteX17" fmla="*/ 92715 w 2076809"/>
              <a:gd name="connsiteY17" fmla="*/ 3495675 h 3819525"/>
              <a:gd name="connsiteX18" fmla="*/ 45090 w 2076809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48974 w 2063375"/>
              <a:gd name="connsiteY9" fmla="*/ 2421948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35564 w 2076808"/>
              <a:gd name="connsiteY0" fmla="*/ 0 h 3819525"/>
              <a:gd name="connsiteX1" fmla="*/ 45089 w 2076808"/>
              <a:gd name="connsiteY1" fmla="*/ 733425 h 3819525"/>
              <a:gd name="connsiteX2" fmla="*/ 121289 w 2076808"/>
              <a:gd name="connsiteY2" fmla="*/ 1019175 h 3819525"/>
              <a:gd name="connsiteX3" fmla="*/ 64139 w 2076808"/>
              <a:gd name="connsiteY3" fmla="*/ 1190625 h 3819525"/>
              <a:gd name="connsiteX4" fmla="*/ 54614 w 2076808"/>
              <a:gd name="connsiteY4" fmla="*/ 1457325 h 3819525"/>
              <a:gd name="connsiteX5" fmla="*/ 64139 w 2076808"/>
              <a:gd name="connsiteY5" fmla="*/ 1657350 h 3819525"/>
              <a:gd name="connsiteX6" fmla="*/ 130814 w 2076808"/>
              <a:gd name="connsiteY6" fmla="*/ 1695450 h 3819525"/>
              <a:gd name="connsiteX7" fmla="*/ 121289 w 2076808"/>
              <a:gd name="connsiteY7" fmla="*/ 1847850 h 3819525"/>
              <a:gd name="connsiteX8" fmla="*/ 41625 w 2076808"/>
              <a:gd name="connsiteY8" fmla="*/ 2068657 h 3819525"/>
              <a:gd name="connsiteX9" fmla="*/ 62407 w 2076808"/>
              <a:gd name="connsiteY9" fmla="*/ 2421948 h 3819525"/>
              <a:gd name="connsiteX10" fmla="*/ 186232 w 2076808"/>
              <a:gd name="connsiteY10" fmla="*/ 2589934 h 3819525"/>
              <a:gd name="connsiteX11" fmla="*/ 45089 w 2076808"/>
              <a:gd name="connsiteY11" fmla="*/ 2669598 h 3819525"/>
              <a:gd name="connsiteX12" fmla="*/ 24307 w 2076808"/>
              <a:gd name="connsiteY12" fmla="*/ 2757054 h 3819525"/>
              <a:gd name="connsiteX13" fmla="*/ 183634 w 2076808"/>
              <a:gd name="connsiteY13" fmla="*/ 2912919 h 3819525"/>
              <a:gd name="connsiteX14" fmla="*/ 1826264 w 2076808"/>
              <a:gd name="connsiteY14" fmla="*/ 2914650 h 3819525"/>
              <a:gd name="connsiteX15" fmla="*/ 1931039 w 2076808"/>
              <a:gd name="connsiteY15" fmla="*/ 3219450 h 3819525"/>
              <a:gd name="connsiteX16" fmla="*/ 464189 w 2076808"/>
              <a:gd name="connsiteY16" fmla="*/ 3238500 h 3819525"/>
              <a:gd name="connsiteX17" fmla="*/ 92714 w 2076808"/>
              <a:gd name="connsiteY17" fmla="*/ 3495675 h 3819525"/>
              <a:gd name="connsiteX18" fmla="*/ 45089 w 2076808"/>
              <a:gd name="connsiteY18" fmla="*/ 3819525 h 3819525"/>
              <a:gd name="connsiteX0" fmla="*/ 35564 w 2109309"/>
              <a:gd name="connsiteY0" fmla="*/ 0 h 3819525"/>
              <a:gd name="connsiteX1" fmla="*/ 45089 w 2109309"/>
              <a:gd name="connsiteY1" fmla="*/ 733425 h 3819525"/>
              <a:gd name="connsiteX2" fmla="*/ 121289 w 2109309"/>
              <a:gd name="connsiteY2" fmla="*/ 1019175 h 3819525"/>
              <a:gd name="connsiteX3" fmla="*/ 64139 w 2109309"/>
              <a:gd name="connsiteY3" fmla="*/ 1190625 h 3819525"/>
              <a:gd name="connsiteX4" fmla="*/ 54614 w 2109309"/>
              <a:gd name="connsiteY4" fmla="*/ 1457325 h 3819525"/>
              <a:gd name="connsiteX5" fmla="*/ 64139 w 2109309"/>
              <a:gd name="connsiteY5" fmla="*/ 1657350 h 3819525"/>
              <a:gd name="connsiteX6" fmla="*/ 130814 w 2109309"/>
              <a:gd name="connsiteY6" fmla="*/ 1695450 h 3819525"/>
              <a:gd name="connsiteX7" fmla="*/ 121289 w 2109309"/>
              <a:gd name="connsiteY7" fmla="*/ 1847850 h 3819525"/>
              <a:gd name="connsiteX8" fmla="*/ 41625 w 2109309"/>
              <a:gd name="connsiteY8" fmla="*/ 2068657 h 3819525"/>
              <a:gd name="connsiteX9" fmla="*/ 62407 w 2109309"/>
              <a:gd name="connsiteY9" fmla="*/ 2421948 h 3819525"/>
              <a:gd name="connsiteX10" fmla="*/ 186232 w 2109309"/>
              <a:gd name="connsiteY10" fmla="*/ 2589934 h 3819525"/>
              <a:gd name="connsiteX11" fmla="*/ 45089 w 2109309"/>
              <a:gd name="connsiteY11" fmla="*/ 2669598 h 3819525"/>
              <a:gd name="connsiteX12" fmla="*/ 24307 w 2109309"/>
              <a:gd name="connsiteY12" fmla="*/ 2757054 h 3819525"/>
              <a:gd name="connsiteX13" fmla="*/ 183634 w 2109309"/>
              <a:gd name="connsiteY13" fmla="*/ 2912919 h 3819525"/>
              <a:gd name="connsiteX14" fmla="*/ 1826264 w 2109309"/>
              <a:gd name="connsiteY14" fmla="*/ 2914650 h 3819525"/>
              <a:gd name="connsiteX15" fmla="*/ 1978664 w 2109309"/>
              <a:gd name="connsiteY15" fmla="*/ 2990850 h 3819525"/>
              <a:gd name="connsiteX16" fmla="*/ 464189 w 2109309"/>
              <a:gd name="connsiteY16" fmla="*/ 3238500 h 3819525"/>
              <a:gd name="connsiteX17" fmla="*/ 92714 w 2109309"/>
              <a:gd name="connsiteY17" fmla="*/ 3495675 h 3819525"/>
              <a:gd name="connsiteX18" fmla="*/ 45089 w 2109309"/>
              <a:gd name="connsiteY18" fmla="*/ 3819525 h 3819525"/>
              <a:gd name="connsiteX0" fmla="*/ 35564 w 2109309"/>
              <a:gd name="connsiteY0" fmla="*/ 0 h 3819525"/>
              <a:gd name="connsiteX1" fmla="*/ 45089 w 2109309"/>
              <a:gd name="connsiteY1" fmla="*/ 733425 h 3819525"/>
              <a:gd name="connsiteX2" fmla="*/ 121289 w 2109309"/>
              <a:gd name="connsiteY2" fmla="*/ 1019175 h 3819525"/>
              <a:gd name="connsiteX3" fmla="*/ 64139 w 2109309"/>
              <a:gd name="connsiteY3" fmla="*/ 1190625 h 3819525"/>
              <a:gd name="connsiteX4" fmla="*/ 54614 w 2109309"/>
              <a:gd name="connsiteY4" fmla="*/ 1457325 h 3819525"/>
              <a:gd name="connsiteX5" fmla="*/ 64139 w 2109309"/>
              <a:gd name="connsiteY5" fmla="*/ 1657350 h 3819525"/>
              <a:gd name="connsiteX6" fmla="*/ 130814 w 2109309"/>
              <a:gd name="connsiteY6" fmla="*/ 1695450 h 3819525"/>
              <a:gd name="connsiteX7" fmla="*/ 121289 w 2109309"/>
              <a:gd name="connsiteY7" fmla="*/ 1847850 h 3819525"/>
              <a:gd name="connsiteX8" fmla="*/ 41625 w 2109309"/>
              <a:gd name="connsiteY8" fmla="*/ 2068657 h 3819525"/>
              <a:gd name="connsiteX9" fmla="*/ 62407 w 2109309"/>
              <a:gd name="connsiteY9" fmla="*/ 2421948 h 3819525"/>
              <a:gd name="connsiteX10" fmla="*/ 186232 w 2109309"/>
              <a:gd name="connsiteY10" fmla="*/ 2589934 h 3819525"/>
              <a:gd name="connsiteX11" fmla="*/ 45089 w 2109309"/>
              <a:gd name="connsiteY11" fmla="*/ 2669598 h 3819525"/>
              <a:gd name="connsiteX12" fmla="*/ 24307 w 2109309"/>
              <a:gd name="connsiteY12" fmla="*/ 2757054 h 3819525"/>
              <a:gd name="connsiteX13" fmla="*/ 183634 w 2109309"/>
              <a:gd name="connsiteY13" fmla="*/ 2912919 h 3819525"/>
              <a:gd name="connsiteX14" fmla="*/ 1826264 w 2109309"/>
              <a:gd name="connsiteY14" fmla="*/ 2905125 h 3819525"/>
              <a:gd name="connsiteX15" fmla="*/ 1978664 w 2109309"/>
              <a:gd name="connsiteY15" fmla="*/ 2990850 h 3819525"/>
              <a:gd name="connsiteX16" fmla="*/ 464189 w 2109309"/>
              <a:gd name="connsiteY16" fmla="*/ 3238500 h 3819525"/>
              <a:gd name="connsiteX17" fmla="*/ 92714 w 2109309"/>
              <a:gd name="connsiteY17" fmla="*/ 3495675 h 3819525"/>
              <a:gd name="connsiteX18" fmla="*/ 45089 w 2109309"/>
              <a:gd name="connsiteY18" fmla="*/ 3819525 h 3819525"/>
              <a:gd name="connsiteX0" fmla="*/ 64836 w 2140820"/>
              <a:gd name="connsiteY0" fmla="*/ 0 h 3819525"/>
              <a:gd name="connsiteX1" fmla="*/ 74361 w 2140820"/>
              <a:gd name="connsiteY1" fmla="*/ 733425 h 3819525"/>
              <a:gd name="connsiteX2" fmla="*/ 150561 w 2140820"/>
              <a:gd name="connsiteY2" fmla="*/ 1019175 h 3819525"/>
              <a:gd name="connsiteX3" fmla="*/ 93411 w 2140820"/>
              <a:gd name="connsiteY3" fmla="*/ 1190625 h 3819525"/>
              <a:gd name="connsiteX4" fmla="*/ 83886 w 2140820"/>
              <a:gd name="connsiteY4" fmla="*/ 1457325 h 3819525"/>
              <a:gd name="connsiteX5" fmla="*/ 93411 w 2140820"/>
              <a:gd name="connsiteY5" fmla="*/ 1657350 h 3819525"/>
              <a:gd name="connsiteX6" fmla="*/ 160086 w 2140820"/>
              <a:gd name="connsiteY6" fmla="*/ 1695450 h 3819525"/>
              <a:gd name="connsiteX7" fmla="*/ 150561 w 2140820"/>
              <a:gd name="connsiteY7" fmla="*/ 1847850 h 3819525"/>
              <a:gd name="connsiteX8" fmla="*/ 70897 w 2140820"/>
              <a:gd name="connsiteY8" fmla="*/ 2068657 h 3819525"/>
              <a:gd name="connsiteX9" fmla="*/ 91679 w 2140820"/>
              <a:gd name="connsiteY9" fmla="*/ 2421948 h 3819525"/>
              <a:gd name="connsiteX10" fmla="*/ 215504 w 2140820"/>
              <a:gd name="connsiteY10" fmla="*/ 2589934 h 3819525"/>
              <a:gd name="connsiteX11" fmla="*/ 74361 w 2140820"/>
              <a:gd name="connsiteY11" fmla="*/ 2669598 h 3819525"/>
              <a:gd name="connsiteX12" fmla="*/ 53579 w 2140820"/>
              <a:gd name="connsiteY12" fmla="*/ 2757054 h 3819525"/>
              <a:gd name="connsiteX13" fmla="*/ 165281 w 2140820"/>
              <a:gd name="connsiteY13" fmla="*/ 2884344 h 3819525"/>
              <a:gd name="connsiteX14" fmla="*/ 1855536 w 2140820"/>
              <a:gd name="connsiteY14" fmla="*/ 2905125 h 3819525"/>
              <a:gd name="connsiteX15" fmla="*/ 2007936 w 2140820"/>
              <a:gd name="connsiteY15" fmla="*/ 2990850 h 3819525"/>
              <a:gd name="connsiteX16" fmla="*/ 493461 w 2140820"/>
              <a:gd name="connsiteY16" fmla="*/ 3238500 h 3819525"/>
              <a:gd name="connsiteX17" fmla="*/ 121986 w 2140820"/>
              <a:gd name="connsiteY17" fmla="*/ 3495675 h 3819525"/>
              <a:gd name="connsiteX18" fmla="*/ 74361 w 2140820"/>
              <a:gd name="connsiteY18" fmla="*/ 3819525 h 3819525"/>
              <a:gd name="connsiteX0" fmla="*/ 18603 w 2094587"/>
              <a:gd name="connsiteY0" fmla="*/ 0 h 3819525"/>
              <a:gd name="connsiteX1" fmla="*/ 28128 w 2094587"/>
              <a:gd name="connsiteY1" fmla="*/ 733425 h 3819525"/>
              <a:gd name="connsiteX2" fmla="*/ 104328 w 2094587"/>
              <a:gd name="connsiteY2" fmla="*/ 1019175 h 3819525"/>
              <a:gd name="connsiteX3" fmla="*/ 47178 w 2094587"/>
              <a:gd name="connsiteY3" fmla="*/ 1190625 h 3819525"/>
              <a:gd name="connsiteX4" fmla="*/ 37653 w 2094587"/>
              <a:gd name="connsiteY4" fmla="*/ 1457325 h 3819525"/>
              <a:gd name="connsiteX5" fmla="*/ 47178 w 2094587"/>
              <a:gd name="connsiteY5" fmla="*/ 1657350 h 3819525"/>
              <a:gd name="connsiteX6" fmla="*/ 113853 w 2094587"/>
              <a:gd name="connsiteY6" fmla="*/ 1695450 h 3819525"/>
              <a:gd name="connsiteX7" fmla="*/ 104328 w 2094587"/>
              <a:gd name="connsiteY7" fmla="*/ 1847850 h 3819525"/>
              <a:gd name="connsiteX8" fmla="*/ 24664 w 2094587"/>
              <a:gd name="connsiteY8" fmla="*/ 2068657 h 3819525"/>
              <a:gd name="connsiteX9" fmla="*/ 45446 w 2094587"/>
              <a:gd name="connsiteY9" fmla="*/ 2421948 h 3819525"/>
              <a:gd name="connsiteX10" fmla="*/ 169271 w 2094587"/>
              <a:gd name="connsiteY10" fmla="*/ 2589934 h 3819525"/>
              <a:gd name="connsiteX11" fmla="*/ 28128 w 2094587"/>
              <a:gd name="connsiteY11" fmla="*/ 2669598 h 3819525"/>
              <a:gd name="connsiteX12" fmla="*/ 7346 w 2094587"/>
              <a:gd name="connsiteY12" fmla="*/ 2757054 h 3819525"/>
              <a:gd name="connsiteX13" fmla="*/ 119048 w 2094587"/>
              <a:gd name="connsiteY13" fmla="*/ 2884344 h 3819525"/>
              <a:gd name="connsiteX14" fmla="*/ 1809303 w 2094587"/>
              <a:gd name="connsiteY14" fmla="*/ 2905125 h 3819525"/>
              <a:gd name="connsiteX15" fmla="*/ 1961703 w 2094587"/>
              <a:gd name="connsiteY15" fmla="*/ 2990850 h 3819525"/>
              <a:gd name="connsiteX16" fmla="*/ 447228 w 2094587"/>
              <a:gd name="connsiteY16" fmla="*/ 3238500 h 3819525"/>
              <a:gd name="connsiteX17" fmla="*/ 75753 w 2094587"/>
              <a:gd name="connsiteY17" fmla="*/ 3495675 h 3819525"/>
              <a:gd name="connsiteX18" fmla="*/ 28128 w 2094587"/>
              <a:gd name="connsiteY18" fmla="*/ 3819525 h 3819525"/>
              <a:gd name="connsiteX0" fmla="*/ 18603 w 2094587"/>
              <a:gd name="connsiteY0" fmla="*/ 0 h 3819525"/>
              <a:gd name="connsiteX1" fmla="*/ 28128 w 2094587"/>
              <a:gd name="connsiteY1" fmla="*/ 733425 h 3819525"/>
              <a:gd name="connsiteX2" fmla="*/ 104328 w 2094587"/>
              <a:gd name="connsiteY2" fmla="*/ 1019175 h 3819525"/>
              <a:gd name="connsiteX3" fmla="*/ 47178 w 2094587"/>
              <a:gd name="connsiteY3" fmla="*/ 1190625 h 3819525"/>
              <a:gd name="connsiteX4" fmla="*/ 37653 w 2094587"/>
              <a:gd name="connsiteY4" fmla="*/ 1457325 h 3819525"/>
              <a:gd name="connsiteX5" fmla="*/ 47178 w 2094587"/>
              <a:gd name="connsiteY5" fmla="*/ 1657350 h 3819525"/>
              <a:gd name="connsiteX6" fmla="*/ 113853 w 2094587"/>
              <a:gd name="connsiteY6" fmla="*/ 1695450 h 3819525"/>
              <a:gd name="connsiteX7" fmla="*/ 104328 w 2094587"/>
              <a:gd name="connsiteY7" fmla="*/ 1847850 h 3819525"/>
              <a:gd name="connsiteX8" fmla="*/ 24664 w 2094587"/>
              <a:gd name="connsiteY8" fmla="*/ 2068657 h 3819525"/>
              <a:gd name="connsiteX9" fmla="*/ 45446 w 2094587"/>
              <a:gd name="connsiteY9" fmla="*/ 2421948 h 3819525"/>
              <a:gd name="connsiteX10" fmla="*/ 169271 w 2094587"/>
              <a:gd name="connsiteY10" fmla="*/ 2589934 h 3819525"/>
              <a:gd name="connsiteX11" fmla="*/ 28128 w 2094587"/>
              <a:gd name="connsiteY11" fmla="*/ 2669598 h 3819525"/>
              <a:gd name="connsiteX12" fmla="*/ 7346 w 2094587"/>
              <a:gd name="connsiteY12" fmla="*/ 2757054 h 3819525"/>
              <a:gd name="connsiteX13" fmla="*/ 119048 w 2094587"/>
              <a:gd name="connsiteY13" fmla="*/ 2884344 h 3819525"/>
              <a:gd name="connsiteX14" fmla="*/ 1809303 w 2094587"/>
              <a:gd name="connsiteY14" fmla="*/ 2905125 h 3819525"/>
              <a:gd name="connsiteX15" fmla="*/ 1961703 w 2094587"/>
              <a:gd name="connsiteY15" fmla="*/ 2990850 h 3819525"/>
              <a:gd name="connsiteX16" fmla="*/ 447228 w 2094587"/>
              <a:gd name="connsiteY16" fmla="*/ 3238500 h 3819525"/>
              <a:gd name="connsiteX17" fmla="*/ 75753 w 2094587"/>
              <a:gd name="connsiteY17" fmla="*/ 3495675 h 3819525"/>
              <a:gd name="connsiteX18" fmla="*/ 28128 w 2094587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6959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6959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0460 w 2136444"/>
              <a:gd name="connsiteY0" fmla="*/ 0 h 3819525"/>
              <a:gd name="connsiteX1" fmla="*/ 69985 w 2136444"/>
              <a:gd name="connsiteY1" fmla="*/ 733425 h 3819525"/>
              <a:gd name="connsiteX2" fmla="*/ 146185 w 2136444"/>
              <a:gd name="connsiteY2" fmla="*/ 1019175 h 3819525"/>
              <a:gd name="connsiteX3" fmla="*/ 89035 w 2136444"/>
              <a:gd name="connsiteY3" fmla="*/ 1190625 h 3819525"/>
              <a:gd name="connsiteX4" fmla="*/ 79510 w 2136444"/>
              <a:gd name="connsiteY4" fmla="*/ 1457325 h 3819525"/>
              <a:gd name="connsiteX5" fmla="*/ 89035 w 2136444"/>
              <a:gd name="connsiteY5" fmla="*/ 1657350 h 3819525"/>
              <a:gd name="connsiteX6" fmla="*/ 155710 w 2136444"/>
              <a:gd name="connsiteY6" fmla="*/ 1695450 h 3819525"/>
              <a:gd name="connsiteX7" fmla="*/ 146185 w 2136444"/>
              <a:gd name="connsiteY7" fmla="*/ 1847850 h 3819525"/>
              <a:gd name="connsiteX8" fmla="*/ 66521 w 2136444"/>
              <a:gd name="connsiteY8" fmla="*/ 2068657 h 3819525"/>
              <a:gd name="connsiteX9" fmla="*/ 87303 w 2136444"/>
              <a:gd name="connsiteY9" fmla="*/ 2421948 h 3819525"/>
              <a:gd name="connsiteX10" fmla="*/ 211128 w 2136444"/>
              <a:gd name="connsiteY10" fmla="*/ 2589934 h 3819525"/>
              <a:gd name="connsiteX11" fmla="*/ 69985 w 2136444"/>
              <a:gd name="connsiteY11" fmla="*/ 2650548 h 3819525"/>
              <a:gd name="connsiteX12" fmla="*/ 58728 w 2136444"/>
              <a:gd name="connsiteY12" fmla="*/ 2776104 h 3819525"/>
              <a:gd name="connsiteX13" fmla="*/ 160905 w 2136444"/>
              <a:gd name="connsiteY13" fmla="*/ 2884344 h 3819525"/>
              <a:gd name="connsiteX14" fmla="*/ 1851160 w 2136444"/>
              <a:gd name="connsiteY14" fmla="*/ 2905125 h 3819525"/>
              <a:gd name="connsiteX15" fmla="*/ 2003560 w 2136444"/>
              <a:gd name="connsiteY15" fmla="*/ 2990850 h 3819525"/>
              <a:gd name="connsiteX16" fmla="*/ 489085 w 2136444"/>
              <a:gd name="connsiteY16" fmla="*/ 3238500 h 3819525"/>
              <a:gd name="connsiteX17" fmla="*/ 117610 w 2136444"/>
              <a:gd name="connsiteY17" fmla="*/ 3495675 h 3819525"/>
              <a:gd name="connsiteX18" fmla="*/ 69985 w 2136444"/>
              <a:gd name="connsiteY18" fmla="*/ 3819525 h 3819525"/>
              <a:gd name="connsiteX0" fmla="*/ 63417 w 2139401"/>
              <a:gd name="connsiteY0" fmla="*/ 0 h 3819525"/>
              <a:gd name="connsiteX1" fmla="*/ 72942 w 2139401"/>
              <a:gd name="connsiteY1" fmla="*/ 733425 h 3819525"/>
              <a:gd name="connsiteX2" fmla="*/ 149142 w 2139401"/>
              <a:gd name="connsiteY2" fmla="*/ 1019175 h 3819525"/>
              <a:gd name="connsiteX3" fmla="*/ 91992 w 2139401"/>
              <a:gd name="connsiteY3" fmla="*/ 1190625 h 3819525"/>
              <a:gd name="connsiteX4" fmla="*/ 82467 w 2139401"/>
              <a:gd name="connsiteY4" fmla="*/ 1457325 h 3819525"/>
              <a:gd name="connsiteX5" fmla="*/ 91992 w 2139401"/>
              <a:gd name="connsiteY5" fmla="*/ 1657350 h 3819525"/>
              <a:gd name="connsiteX6" fmla="*/ 158667 w 2139401"/>
              <a:gd name="connsiteY6" fmla="*/ 1695450 h 3819525"/>
              <a:gd name="connsiteX7" fmla="*/ 149142 w 2139401"/>
              <a:gd name="connsiteY7" fmla="*/ 1847850 h 3819525"/>
              <a:gd name="connsiteX8" fmla="*/ 69478 w 2139401"/>
              <a:gd name="connsiteY8" fmla="*/ 2068657 h 3819525"/>
              <a:gd name="connsiteX9" fmla="*/ 90260 w 2139401"/>
              <a:gd name="connsiteY9" fmla="*/ 2421948 h 3819525"/>
              <a:gd name="connsiteX10" fmla="*/ 214085 w 2139401"/>
              <a:gd name="connsiteY10" fmla="*/ 2589934 h 3819525"/>
              <a:gd name="connsiteX11" fmla="*/ 72942 w 2139401"/>
              <a:gd name="connsiteY11" fmla="*/ 2650548 h 3819525"/>
              <a:gd name="connsiteX12" fmla="*/ 61685 w 2139401"/>
              <a:gd name="connsiteY12" fmla="*/ 2776104 h 3819525"/>
              <a:gd name="connsiteX13" fmla="*/ 163862 w 2139401"/>
              <a:gd name="connsiteY13" fmla="*/ 2884344 h 3819525"/>
              <a:gd name="connsiteX14" fmla="*/ 1854117 w 2139401"/>
              <a:gd name="connsiteY14" fmla="*/ 2905125 h 3819525"/>
              <a:gd name="connsiteX15" fmla="*/ 2006517 w 2139401"/>
              <a:gd name="connsiteY15" fmla="*/ 2990850 h 3819525"/>
              <a:gd name="connsiteX16" fmla="*/ 492042 w 2139401"/>
              <a:gd name="connsiteY16" fmla="*/ 3238500 h 3819525"/>
              <a:gd name="connsiteX17" fmla="*/ 120567 w 2139401"/>
              <a:gd name="connsiteY17" fmla="*/ 3495675 h 3819525"/>
              <a:gd name="connsiteX18" fmla="*/ 72942 w 2139401"/>
              <a:gd name="connsiteY18" fmla="*/ 3819525 h 3819525"/>
              <a:gd name="connsiteX0" fmla="*/ 7763 w 2083747"/>
              <a:gd name="connsiteY0" fmla="*/ 0 h 3819525"/>
              <a:gd name="connsiteX1" fmla="*/ 17288 w 2083747"/>
              <a:gd name="connsiteY1" fmla="*/ 733425 h 3819525"/>
              <a:gd name="connsiteX2" fmla="*/ 93488 w 2083747"/>
              <a:gd name="connsiteY2" fmla="*/ 1019175 h 3819525"/>
              <a:gd name="connsiteX3" fmla="*/ 36338 w 2083747"/>
              <a:gd name="connsiteY3" fmla="*/ 1190625 h 3819525"/>
              <a:gd name="connsiteX4" fmla="*/ 26813 w 2083747"/>
              <a:gd name="connsiteY4" fmla="*/ 1457325 h 3819525"/>
              <a:gd name="connsiteX5" fmla="*/ 36338 w 2083747"/>
              <a:gd name="connsiteY5" fmla="*/ 1657350 h 3819525"/>
              <a:gd name="connsiteX6" fmla="*/ 103013 w 2083747"/>
              <a:gd name="connsiteY6" fmla="*/ 1695450 h 3819525"/>
              <a:gd name="connsiteX7" fmla="*/ 93488 w 2083747"/>
              <a:gd name="connsiteY7" fmla="*/ 1847850 h 3819525"/>
              <a:gd name="connsiteX8" fmla="*/ 13824 w 2083747"/>
              <a:gd name="connsiteY8" fmla="*/ 2068657 h 3819525"/>
              <a:gd name="connsiteX9" fmla="*/ 34606 w 2083747"/>
              <a:gd name="connsiteY9" fmla="*/ 2421948 h 3819525"/>
              <a:gd name="connsiteX10" fmla="*/ 158431 w 2083747"/>
              <a:gd name="connsiteY10" fmla="*/ 2589934 h 3819525"/>
              <a:gd name="connsiteX11" fmla="*/ 17288 w 2083747"/>
              <a:gd name="connsiteY11" fmla="*/ 2650548 h 3819525"/>
              <a:gd name="connsiteX12" fmla="*/ 6031 w 2083747"/>
              <a:gd name="connsiteY12" fmla="*/ 2776104 h 3819525"/>
              <a:gd name="connsiteX13" fmla="*/ 108208 w 2083747"/>
              <a:gd name="connsiteY13" fmla="*/ 2884344 h 3819525"/>
              <a:gd name="connsiteX14" fmla="*/ 1798463 w 2083747"/>
              <a:gd name="connsiteY14" fmla="*/ 2905125 h 3819525"/>
              <a:gd name="connsiteX15" fmla="*/ 1950863 w 2083747"/>
              <a:gd name="connsiteY15" fmla="*/ 2990850 h 3819525"/>
              <a:gd name="connsiteX16" fmla="*/ 436388 w 2083747"/>
              <a:gd name="connsiteY16" fmla="*/ 3238500 h 3819525"/>
              <a:gd name="connsiteX17" fmla="*/ 64913 w 2083747"/>
              <a:gd name="connsiteY17" fmla="*/ 3495675 h 3819525"/>
              <a:gd name="connsiteX18" fmla="*/ 17288 w 2083747"/>
              <a:gd name="connsiteY18" fmla="*/ 3819525 h 3819525"/>
              <a:gd name="connsiteX0" fmla="*/ 7763 w 2083747"/>
              <a:gd name="connsiteY0" fmla="*/ 0 h 3819525"/>
              <a:gd name="connsiteX1" fmla="*/ 17288 w 2083747"/>
              <a:gd name="connsiteY1" fmla="*/ 733425 h 3819525"/>
              <a:gd name="connsiteX2" fmla="*/ 93488 w 2083747"/>
              <a:gd name="connsiteY2" fmla="*/ 1019175 h 3819525"/>
              <a:gd name="connsiteX3" fmla="*/ 36338 w 2083747"/>
              <a:gd name="connsiteY3" fmla="*/ 1190625 h 3819525"/>
              <a:gd name="connsiteX4" fmla="*/ 26813 w 2083747"/>
              <a:gd name="connsiteY4" fmla="*/ 1457325 h 3819525"/>
              <a:gd name="connsiteX5" fmla="*/ 36338 w 2083747"/>
              <a:gd name="connsiteY5" fmla="*/ 1657350 h 3819525"/>
              <a:gd name="connsiteX6" fmla="*/ 103013 w 2083747"/>
              <a:gd name="connsiteY6" fmla="*/ 1695450 h 3819525"/>
              <a:gd name="connsiteX7" fmla="*/ 93488 w 2083747"/>
              <a:gd name="connsiteY7" fmla="*/ 1847850 h 3819525"/>
              <a:gd name="connsiteX8" fmla="*/ 13824 w 2083747"/>
              <a:gd name="connsiteY8" fmla="*/ 2068657 h 3819525"/>
              <a:gd name="connsiteX9" fmla="*/ 34606 w 2083747"/>
              <a:gd name="connsiteY9" fmla="*/ 2421948 h 3819525"/>
              <a:gd name="connsiteX10" fmla="*/ 158431 w 2083747"/>
              <a:gd name="connsiteY10" fmla="*/ 2589934 h 3819525"/>
              <a:gd name="connsiteX11" fmla="*/ 17288 w 2083747"/>
              <a:gd name="connsiteY11" fmla="*/ 2650548 h 3819525"/>
              <a:gd name="connsiteX12" fmla="*/ 6031 w 2083747"/>
              <a:gd name="connsiteY12" fmla="*/ 2776104 h 3819525"/>
              <a:gd name="connsiteX13" fmla="*/ 108208 w 2083747"/>
              <a:gd name="connsiteY13" fmla="*/ 2884344 h 3819525"/>
              <a:gd name="connsiteX14" fmla="*/ 1798463 w 2083747"/>
              <a:gd name="connsiteY14" fmla="*/ 2905125 h 3819525"/>
              <a:gd name="connsiteX15" fmla="*/ 1950863 w 2083747"/>
              <a:gd name="connsiteY15" fmla="*/ 2990850 h 3819525"/>
              <a:gd name="connsiteX16" fmla="*/ 436388 w 2083747"/>
              <a:gd name="connsiteY16" fmla="*/ 3238500 h 3819525"/>
              <a:gd name="connsiteX17" fmla="*/ 64913 w 2083747"/>
              <a:gd name="connsiteY17" fmla="*/ 3495675 h 3819525"/>
              <a:gd name="connsiteX18" fmla="*/ 17288 w 2083747"/>
              <a:gd name="connsiteY18" fmla="*/ 3819525 h 3819525"/>
              <a:gd name="connsiteX0" fmla="*/ 7763 w 2083747"/>
              <a:gd name="connsiteY0" fmla="*/ 0 h 6240099"/>
              <a:gd name="connsiteX1" fmla="*/ 17288 w 2083747"/>
              <a:gd name="connsiteY1" fmla="*/ 733425 h 6240099"/>
              <a:gd name="connsiteX2" fmla="*/ 93488 w 2083747"/>
              <a:gd name="connsiteY2" fmla="*/ 1019175 h 6240099"/>
              <a:gd name="connsiteX3" fmla="*/ 36338 w 2083747"/>
              <a:gd name="connsiteY3" fmla="*/ 1190625 h 6240099"/>
              <a:gd name="connsiteX4" fmla="*/ 26813 w 2083747"/>
              <a:gd name="connsiteY4" fmla="*/ 1457325 h 6240099"/>
              <a:gd name="connsiteX5" fmla="*/ 36338 w 2083747"/>
              <a:gd name="connsiteY5" fmla="*/ 1657350 h 6240099"/>
              <a:gd name="connsiteX6" fmla="*/ 103013 w 2083747"/>
              <a:gd name="connsiteY6" fmla="*/ 1695450 h 6240099"/>
              <a:gd name="connsiteX7" fmla="*/ 93488 w 2083747"/>
              <a:gd name="connsiteY7" fmla="*/ 1847850 h 6240099"/>
              <a:gd name="connsiteX8" fmla="*/ 13824 w 2083747"/>
              <a:gd name="connsiteY8" fmla="*/ 2068657 h 6240099"/>
              <a:gd name="connsiteX9" fmla="*/ 34606 w 2083747"/>
              <a:gd name="connsiteY9" fmla="*/ 2421948 h 6240099"/>
              <a:gd name="connsiteX10" fmla="*/ 158431 w 2083747"/>
              <a:gd name="connsiteY10" fmla="*/ 2589934 h 6240099"/>
              <a:gd name="connsiteX11" fmla="*/ 17288 w 2083747"/>
              <a:gd name="connsiteY11" fmla="*/ 2650548 h 6240099"/>
              <a:gd name="connsiteX12" fmla="*/ 6031 w 2083747"/>
              <a:gd name="connsiteY12" fmla="*/ 2776104 h 6240099"/>
              <a:gd name="connsiteX13" fmla="*/ 108208 w 2083747"/>
              <a:gd name="connsiteY13" fmla="*/ 2884344 h 6240099"/>
              <a:gd name="connsiteX14" fmla="*/ 1798463 w 2083747"/>
              <a:gd name="connsiteY14" fmla="*/ 2905125 h 6240099"/>
              <a:gd name="connsiteX15" fmla="*/ 1950863 w 2083747"/>
              <a:gd name="connsiteY15" fmla="*/ 2990850 h 6240099"/>
              <a:gd name="connsiteX16" fmla="*/ 436388 w 2083747"/>
              <a:gd name="connsiteY16" fmla="*/ 3238500 h 6240099"/>
              <a:gd name="connsiteX17" fmla="*/ 64913 w 2083747"/>
              <a:gd name="connsiteY17" fmla="*/ 3495675 h 6240099"/>
              <a:gd name="connsiteX18" fmla="*/ 17287 w 2083747"/>
              <a:gd name="connsiteY18" fmla="*/ 6240099 h 62400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083747" h="6240099">
                <a:moveTo>
                  <a:pt x="7763" y="0"/>
                </a:moveTo>
                <a:cubicBezTo>
                  <a:pt x="5382" y="281781"/>
                  <a:pt x="3001" y="563563"/>
                  <a:pt x="17288" y="733425"/>
                </a:cubicBezTo>
                <a:cubicBezTo>
                  <a:pt x="31575" y="903287"/>
                  <a:pt x="90313" y="942975"/>
                  <a:pt x="93488" y="1019175"/>
                </a:cubicBezTo>
                <a:cubicBezTo>
                  <a:pt x="96663" y="1095375"/>
                  <a:pt x="47450" y="1117600"/>
                  <a:pt x="36338" y="1190625"/>
                </a:cubicBezTo>
                <a:cubicBezTo>
                  <a:pt x="25226" y="1263650"/>
                  <a:pt x="26813" y="1379538"/>
                  <a:pt x="26813" y="1457325"/>
                </a:cubicBezTo>
                <a:cubicBezTo>
                  <a:pt x="26813" y="1535112"/>
                  <a:pt x="23638" y="1617663"/>
                  <a:pt x="36338" y="1657350"/>
                </a:cubicBezTo>
                <a:cubicBezTo>
                  <a:pt x="49038" y="1697038"/>
                  <a:pt x="93488" y="1663700"/>
                  <a:pt x="103013" y="1695450"/>
                </a:cubicBezTo>
                <a:cubicBezTo>
                  <a:pt x="112538" y="1727200"/>
                  <a:pt x="108353" y="1785649"/>
                  <a:pt x="93488" y="1847850"/>
                </a:cubicBezTo>
                <a:cubicBezTo>
                  <a:pt x="78623" y="1910051"/>
                  <a:pt x="23638" y="1972974"/>
                  <a:pt x="13824" y="2068657"/>
                </a:cubicBezTo>
                <a:cubicBezTo>
                  <a:pt x="4010" y="2164340"/>
                  <a:pt x="10505" y="2335069"/>
                  <a:pt x="34606" y="2421948"/>
                </a:cubicBezTo>
                <a:cubicBezTo>
                  <a:pt x="58707" y="2508827"/>
                  <a:pt x="161317" y="2551834"/>
                  <a:pt x="158431" y="2589934"/>
                </a:cubicBezTo>
                <a:cubicBezTo>
                  <a:pt x="155545" y="2628034"/>
                  <a:pt x="42688" y="2619520"/>
                  <a:pt x="17288" y="2650548"/>
                </a:cubicBezTo>
                <a:cubicBezTo>
                  <a:pt x="-8112" y="2681576"/>
                  <a:pt x="403" y="2724438"/>
                  <a:pt x="6031" y="2776104"/>
                </a:cubicBezTo>
                <a:cubicBezTo>
                  <a:pt x="11659" y="2827770"/>
                  <a:pt x="8343" y="2860953"/>
                  <a:pt x="108208" y="2884344"/>
                </a:cubicBezTo>
                <a:cubicBezTo>
                  <a:pt x="225015" y="2911703"/>
                  <a:pt x="1491354" y="2887374"/>
                  <a:pt x="1798463" y="2905125"/>
                </a:cubicBezTo>
                <a:cubicBezTo>
                  <a:pt x="2105572" y="2922876"/>
                  <a:pt x="2177875" y="2935288"/>
                  <a:pt x="1950863" y="2990850"/>
                </a:cubicBezTo>
                <a:cubicBezTo>
                  <a:pt x="1723851" y="3046412"/>
                  <a:pt x="750713" y="3154363"/>
                  <a:pt x="436388" y="3238500"/>
                </a:cubicBezTo>
                <a:cubicBezTo>
                  <a:pt x="122063" y="3322637"/>
                  <a:pt x="134763" y="3398838"/>
                  <a:pt x="64913" y="3495675"/>
                </a:cubicBezTo>
                <a:cubicBezTo>
                  <a:pt x="-4937" y="3592512"/>
                  <a:pt x="6174" y="6126592"/>
                  <a:pt x="17287" y="624009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BA72BF87-2D83-4AB1-8F23-1575491223A9}"/>
              </a:ext>
            </a:extLst>
          </p:cNvPr>
          <p:cNvSpPr txBox="1"/>
          <p:nvPr/>
        </p:nvSpPr>
        <p:spPr>
          <a:xfrm>
            <a:off x="4724075" y="5966693"/>
            <a:ext cx="3163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Franklin Gothic Book" panose="020B0503020102020204" pitchFamily="34" charset="0"/>
              </a:rPr>
              <a:t>Total/free-phase</a:t>
            </a:r>
          </a:p>
          <a:p>
            <a:r>
              <a:rPr lang="en-US">
                <a:latin typeface="Franklin Gothic Book" panose="020B0503020102020204" pitchFamily="34" charset="0"/>
              </a:rPr>
              <a:t>Dissolved phase</a:t>
            </a:r>
          </a:p>
        </p:txBody>
      </p:sp>
      <p:cxnSp>
        <p:nvCxnSpPr>
          <p:cNvPr id="89" name="Straight Connector 88">
            <a:extLst>
              <a:ext uri="{FF2B5EF4-FFF2-40B4-BE49-F238E27FC236}">
                <a16:creationId xmlns:a16="http://schemas.microsoft.com/office/drawing/2014/main" id="{69F6D36A-0748-44A8-B923-5BD9D628BB3B}"/>
              </a:ext>
            </a:extLst>
          </p:cNvPr>
          <p:cNvCxnSpPr/>
          <p:nvPr/>
        </p:nvCxnSpPr>
        <p:spPr>
          <a:xfrm>
            <a:off x="6879263" y="6181614"/>
            <a:ext cx="76892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511AC575-4444-4383-91EE-F57527B830C6}"/>
              </a:ext>
            </a:extLst>
          </p:cNvPr>
          <p:cNvCxnSpPr/>
          <p:nvPr/>
        </p:nvCxnSpPr>
        <p:spPr>
          <a:xfrm>
            <a:off x="6879263" y="6434498"/>
            <a:ext cx="768921" cy="0"/>
          </a:xfrm>
          <a:prstGeom prst="line">
            <a:avLst/>
          </a:prstGeom>
          <a:ln>
            <a:solidFill>
              <a:schemeClr val="accent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72BA798F-9EC5-486F-A2CD-691DAE94D0A6}"/>
              </a:ext>
            </a:extLst>
          </p:cNvPr>
          <p:cNvSpPr/>
          <p:nvPr/>
        </p:nvSpPr>
        <p:spPr>
          <a:xfrm>
            <a:off x="4836841" y="1708209"/>
            <a:ext cx="2548151" cy="3830583"/>
          </a:xfrm>
          <a:custGeom>
            <a:avLst/>
            <a:gdLst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925724 w 2046358"/>
              <a:gd name="connsiteY7" fmla="*/ 1724025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144674 w 2046358"/>
              <a:gd name="connsiteY8" fmla="*/ 18478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1799 w 2046358"/>
              <a:gd name="connsiteY0" fmla="*/ 0 h 3819525"/>
              <a:gd name="connsiteX1" fmla="*/ 11324 w 2046358"/>
              <a:gd name="connsiteY1" fmla="*/ 733425 h 3819525"/>
              <a:gd name="connsiteX2" fmla="*/ 87524 w 2046358"/>
              <a:gd name="connsiteY2" fmla="*/ 1019175 h 3819525"/>
              <a:gd name="connsiteX3" fmla="*/ 30374 w 2046358"/>
              <a:gd name="connsiteY3" fmla="*/ 1190625 h 3819525"/>
              <a:gd name="connsiteX4" fmla="*/ 20849 w 2046358"/>
              <a:gd name="connsiteY4" fmla="*/ 1457325 h 3819525"/>
              <a:gd name="connsiteX5" fmla="*/ 30374 w 2046358"/>
              <a:gd name="connsiteY5" fmla="*/ 1657350 h 3819525"/>
              <a:gd name="connsiteX6" fmla="*/ 97049 w 2046358"/>
              <a:gd name="connsiteY6" fmla="*/ 1695450 h 3819525"/>
              <a:gd name="connsiteX7" fmla="*/ 316124 w 2046358"/>
              <a:gd name="connsiteY7" fmla="*/ 1733550 h 3819525"/>
              <a:gd name="connsiteX8" fmla="*/ 77999 w 2046358"/>
              <a:gd name="connsiteY8" fmla="*/ 1885950 h 3819525"/>
              <a:gd name="connsiteX9" fmla="*/ 20849 w 2046358"/>
              <a:gd name="connsiteY9" fmla="*/ 2486025 h 3819525"/>
              <a:gd name="connsiteX10" fmla="*/ 11324 w 2046358"/>
              <a:gd name="connsiteY10" fmla="*/ 2771775 h 3819525"/>
              <a:gd name="connsiteX11" fmla="*/ 11324 w 2046358"/>
              <a:gd name="connsiteY11" fmla="*/ 2867025 h 3819525"/>
              <a:gd name="connsiteX12" fmla="*/ 11324 w 2046358"/>
              <a:gd name="connsiteY12" fmla="*/ 2933700 h 3819525"/>
              <a:gd name="connsiteX13" fmla="*/ 87524 w 2046358"/>
              <a:gd name="connsiteY13" fmla="*/ 2933700 h 3819525"/>
              <a:gd name="connsiteX14" fmla="*/ 1792499 w 2046358"/>
              <a:gd name="connsiteY14" fmla="*/ 3019425 h 3819525"/>
              <a:gd name="connsiteX15" fmla="*/ 1897274 w 2046358"/>
              <a:gd name="connsiteY15" fmla="*/ 3219450 h 3819525"/>
              <a:gd name="connsiteX16" fmla="*/ 430424 w 2046358"/>
              <a:gd name="connsiteY16" fmla="*/ 3238500 h 3819525"/>
              <a:gd name="connsiteX17" fmla="*/ 58949 w 2046358"/>
              <a:gd name="connsiteY17" fmla="*/ 3495675 h 3819525"/>
              <a:gd name="connsiteX18" fmla="*/ 11324 w 2046358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77177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80786 w 2049145"/>
              <a:gd name="connsiteY8" fmla="*/ 1885950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4586 w 2049145"/>
              <a:gd name="connsiteY0" fmla="*/ 0 h 3819525"/>
              <a:gd name="connsiteX1" fmla="*/ 14111 w 2049145"/>
              <a:gd name="connsiteY1" fmla="*/ 733425 h 3819525"/>
              <a:gd name="connsiteX2" fmla="*/ 90311 w 2049145"/>
              <a:gd name="connsiteY2" fmla="*/ 1019175 h 3819525"/>
              <a:gd name="connsiteX3" fmla="*/ 33161 w 2049145"/>
              <a:gd name="connsiteY3" fmla="*/ 1190625 h 3819525"/>
              <a:gd name="connsiteX4" fmla="*/ 23636 w 2049145"/>
              <a:gd name="connsiteY4" fmla="*/ 1457325 h 3819525"/>
              <a:gd name="connsiteX5" fmla="*/ 33161 w 2049145"/>
              <a:gd name="connsiteY5" fmla="*/ 1657350 h 3819525"/>
              <a:gd name="connsiteX6" fmla="*/ 99836 w 2049145"/>
              <a:gd name="connsiteY6" fmla="*/ 1695450 h 3819525"/>
              <a:gd name="connsiteX7" fmla="*/ 318911 w 2049145"/>
              <a:gd name="connsiteY7" fmla="*/ 1733550 h 3819525"/>
              <a:gd name="connsiteX8" fmla="*/ 52211 w 2049145"/>
              <a:gd name="connsiteY8" fmla="*/ 2047875 h 3819525"/>
              <a:gd name="connsiteX9" fmla="*/ 204611 w 2049145"/>
              <a:gd name="connsiteY9" fmla="*/ 2524125 h 3819525"/>
              <a:gd name="connsiteX10" fmla="*/ 14111 w 2049145"/>
              <a:gd name="connsiteY10" fmla="*/ 2676525 h 3819525"/>
              <a:gd name="connsiteX11" fmla="*/ 14111 w 2049145"/>
              <a:gd name="connsiteY11" fmla="*/ 2867025 h 3819525"/>
              <a:gd name="connsiteX12" fmla="*/ 14111 w 2049145"/>
              <a:gd name="connsiteY12" fmla="*/ 2933700 h 3819525"/>
              <a:gd name="connsiteX13" fmla="*/ 90311 w 2049145"/>
              <a:gd name="connsiteY13" fmla="*/ 2933700 h 3819525"/>
              <a:gd name="connsiteX14" fmla="*/ 1795286 w 2049145"/>
              <a:gd name="connsiteY14" fmla="*/ 3019425 h 3819525"/>
              <a:gd name="connsiteX15" fmla="*/ 1900061 w 2049145"/>
              <a:gd name="connsiteY15" fmla="*/ 3219450 h 3819525"/>
              <a:gd name="connsiteX16" fmla="*/ 433211 w 2049145"/>
              <a:gd name="connsiteY16" fmla="*/ 3238500 h 3819525"/>
              <a:gd name="connsiteX17" fmla="*/ 61736 w 2049145"/>
              <a:gd name="connsiteY17" fmla="*/ 3495675 h 3819525"/>
              <a:gd name="connsiteX18" fmla="*/ 14111 w 2049145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875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1800 w 2046359"/>
              <a:gd name="connsiteY0" fmla="*/ 0 h 3819525"/>
              <a:gd name="connsiteX1" fmla="*/ 11325 w 2046359"/>
              <a:gd name="connsiteY1" fmla="*/ 733425 h 3819525"/>
              <a:gd name="connsiteX2" fmla="*/ 87525 w 2046359"/>
              <a:gd name="connsiteY2" fmla="*/ 1019175 h 3819525"/>
              <a:gd name="connsiteX3" fmla="*/ 30375 w 2046359"/>
              <a:gd name="connsiteY3" fmla="*/ 1190625 h 3819525"/>
              <a:gd name="connsiteX4" fmla="*/ 20850 w 2046359"/>
              <a:gd name="connsiteY4" fmla="*/ 1457325 h 3819525"/>
              <a:gd name="connsiteX5" fmla="*/ 30375 w 2046359"/>
              <a:gd name="connsiteY5" fmla="*/ 1657350 h 3819525"/>
              <a:gd name="connsiteX6" fmla="*/ 97050 w 2046359"/>
              <a:gd name="connsiteY6" fmla="*/ 1695450 h 3819525"/>
              <a:gd name="connsiteX7" fmla="*/ 316125 w 2046359"/>
              <a:gd name="connsiteY7" fmla="*/ 1733550 h 3819525"/>
              <a:gd name="connsiteX8" fmla="*/ 49425 w 2046359"/>
              <a:gd name="connsiteY8" fmla="*/ 2047875 h 3819525"/>
              <a:gd name="connsiteX9" fmla="*/ 49425 w 2046359"/>
              <a:gd name="connsiteY9" fmla="*/ 2390775 h 3819525"/>
              <a:gd name="connsiteX10" fmla="*/ 11325 w 2046359"/>
              <a:gd name="connsiteY10" fmla="*/ 2676525 h 3819525"/>
              <a:gd name="connsiteX11" fmla="*/ 11325 w 2046359"/>
              <a:gd name="connsiteY11" fmla="*/ 2867025 h 3819525"/>
              <a:gd name="connsiteX12" fmla="*/ 11325 w 2046359"/>
              <a:gd name="connsiteY12" fmla="*/ 2933700 h 3819525"/>
              <a:gd name="connsiteX13" fmla="*/ 87525 w 2046359"/>
              <a:gd name="connsiteY13" fmla="*/ 2933700 h 3819525"/>
              <a:gd name="connsiteX14" fmla="*/ 1792500 w 2046359"/>
              <a:gd name="connsiteY14" fmla="*/ 3019425 h 3819525"/>
              <a:gd name="connsiteX15" fmla="*/ 1897275 w 2046359"/>
              <a:gd name="connsiteY15" fmla="*/ 3219450 h 3819525"/>
              <a:gd name="connsiteX16" fmla="*/ 430425 w 2046359"/>
              <a:gd name="connsiteY16" fmla="*/ 3238500 h 3819525"/>
              <a:gd name="connsiteX17" fmla="*/ 58950 w 2046359"/>
              <a:gd name="connsiteY17" fmla="*/ 3495675 h 3819525"/>
              <a:gd name="connsiteX18" fmla="*/ 11325 w 2046359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320137 w 2050371"/>
              <a:gd name="connsiteY7" fmla="*/ 17335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143491 w 2050371"/>
              <a:gd name="connsiteY7" fmla="*/ 1775113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5812 w 2050371"/>
              <a:gd name="connsiteY0" fmla="*/ 0 h 3819525"/>
              <a:gd name="connsiteX1" fmla="*/ 15337 w 2050371"/>
              <a:gd name="connsiteY1" fmla="*/ 733425 h 3819525"/>
              <a:gd name="connsiteX2" fmla="*/ 91537 w 2050371"/>
              <a:gd name="connsiteY2" fmla="*/ 1019175 h 3819525"/>
              <a:gd name="connsiteX3" fmla="*/ 34387 w 2050371"/>
              <a:gd name="connsiteY3" fmla="*/ 1190625 h 3819525"/>
              <a:gd name="connsiteX4" fmla="*/ 24862 w 2050371"/>
              <a:gd name="connsiteY4" fmla="*/ 1457325 h 3819525"/>
              <a:gd name="connsiteX5" fmla="*/ 34387 w 2050371"/>
              <a:gd name="connsiteY5" fmla="*/ 1657350 h 3819525"/>
              <a:gd name="connsiteX6" fmla="*/ 101062 w 2050371"/>
              <a:gd name="connsiteY6" fmla="*/ 1695450 h 3819525"/>
              <a:gd name="connsiteX7" fmla="*/ 91537 w 2050371"/>
              <a:gd name="connsiteY7" fmla="*/ 1847850 h 3819525"/>
              <a:gd name="connsiteX8" fmla="*/ 53437 w 2050371"/>
              <a:gd name="connsiteY8" fmla="*/ 2047875 h 3819525"/>
              <a:gd name="connsiteX9" fmla="*/ 53437 w 2050371"/>
              <a:gd name="connsiteY9" fmla="*/ 2390775 h 3819525"/>
              <a:gd name="connsiteX10" fmla="*/ 177262 w 2050371"/>
              <a:gd name="connsiteY10" fmla="*/ 2714625 h 3819525"/>
              <a:gd name="connsiteX11" fmla="*/ 15337 w 2050371"/>
              <a:gd name="connsiteY11" fmla="*/ 2867025 h 3819525"/>
              <a:gd name="connsiteX12" fmla="*/ 15337 w 2050371"/>
              <a:gd name="connsiteY12" fmla="*/ 2933700 h 3819525"/>
              <a:gd name="connsiteX13" fmla="*/ 91537 w 2050371"/>
              <a:gd name="connsiteY13" fmla="*/ 2933700 h 3819525"/>
              <a:gd name="connsiteX14" fmla="*/ 1796512 w 2050371"/>
              <a:gd name="connsiteY14" fmla="*/ 3019425 h 3819525"/>
              <a:gd name="connsiteX15" fmla="*/ 1901287 w 2050371"/>
              <a:gd name="connsiteY15" fmla="*/ 3219450 h 3819525"/>
              <a:gd name="connsiteX16" fmla="*/ 434437 w 2050371"/>
              <a:gd name="connsiteY16" fmla="*/ 3238500 h 3819525"/>
              <a:gd name="connsiteX17" fmla="*/ 62962 w 2050371"/>
              <a:gd name="connsiteY17" fmla="*/ 3495675 h 3819525"/>
              <a:gd name="connsiteX18" fmla="*/ 15337 w 2050371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51975 w 2048909"/>
              <a:gd name="connsiteY9" fmla="*/ 2390775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867025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4350 w 2048909"/>
              <a:gd name="connsiteY0" fmla="*/ 0 h 3819525"/>
              <a:gd name="connsiteX1" fmla="*/ 13875 w 2048909"/>
              <a:gd name="connsiteY1" fmla="*/ 733425 h 3819525"/>
              <a:gd name="connsiteX2" fmla="*/ 90075 w 2048909"/>
              <a:gd name="connsiteY2" fmla="*/ 1019175 h 3819525"/>
              <a:gd name="connsiteX3" fmla="*/ 32925 w 2048909"/>
              <a:gd name="connsiteY3" fmla="*/ 1190625 h 3819525"/>
              <a:gd name="connsiteX4" fmla="*/ 23400 w 2048909"/>
              <a:gd name="connsiteY4" fmla="*/ 1457325 h 3819525"/>
              <a:gd name="connsiteX5" fmla="*/ 32925 w 2048909"/>
              <a:gd name="connsiteY5" fmla="*/ 1657350 h 3819525"/>
              <a:gd name="connsiteX6" fmla="*/ 99600 w 2048909"/>
              <a:gd name="connsiteY6" fmla="*/ 1695450 h 3819525"/>
              <a:gd name="connsiteX7" fmla="*/ 90075 w 2048909"/>
              <a:gd name="connsiteY7" fmla="*/ 1847850 h 3819525"/>
              <a:gd name="connsiteX8" fmla="*/ 51975 w 2048909"/>
              <a:gd name="connsiteY8" fmla="*/ 2047875 h 3819525"/>
              <a:gd name="connsiteX9" fmla="*/ 41584 w 2048909"/>
              <a:gd name="connsiteY9" fmla="*/ 2515466 h 3819525"/>
              <a:gd name="connsiteX10" fmla="*/ 155018 w 2048909"/>
              <a:gd name="connsiteY10" fmla="*/ 2589934 h 3819525"/>
              <a:gd name="connsiteX11" fmla="*/ 13875 w 2048909"/>
              <a:gd name="connsiteY11" fmla="*/ 2742334 h 3819525"/>
              <a:gd name="connsiteX12" fmla="*/ 13875 w 2048909"/>
              <a:gd name="connsiteY12" fmla="*/ 2933700 h 3819525"/>
              <a:gd name="connsiteX13" fmla="*/ 90075 w 2048909"/>
              <a:gd name="connsiteY13" fmla="*/ 2933700 h 3819525"/>
              <a:gd name="connsiteX14" fmla="*/ 1795050 w 2048909"/>
              <a:gd name="connsiteY14" fmla="*/ 3019425 h 3819525"/>
              <a:gd name="connsiteX15" fmla="*/ 1899825 w 2048909"/>
              <a:gd name="connsiteY15" fmla="*/ 3219450 h 3819525"/>
              <a:gd name="connsiteX16" fmla="*/ 432975 w 2048909"/>
              <a:gd name="connsiteY16" fmla="*/ 3238500 h 3819525"/>
              <a:gd name="connsiteX17" fmla="*/ 61500 w 2048909"/>
              <a:gd name="connsiteY17" fmla="*/ 3495675 h 3819525"/>
              <a:gd name="connsiteX18" fmla="*/ 13875 w 2048909"/>
              <a:gd name="connsiteY18" fmla="*/ 3819525 h 3819525"/>
              <a:gd name="connsiteX0" fmla="*/ 65716 w 2110275"/>
              <a:gd name="connsiteY0" fmla="*/ 0 h 3819525"/>
              <a:gd name="connsiteX1" fmla="*/ 75241 w 2110275"/>
              <a:gd name="connsiteY1" fmla="*/ 733425 h 3819525"/>
              <a:gd name="connsiteX2" fmla="*/ 151441 w 2110275"/>
              <a:gd name="connsiteY2" fmla="*/ 1019175 h 3819525"/>
              <a:gd name="connsiteX3" fmla="*/ 94291 w 2110275"/>
              <a:gd name="connsiteY3" fmla="*/ 1190625 h 3819525"/>
              <a:gd name="connsiteX4" fmla="*/ 84766 w 2110275"/>
              <a:gd name="connsiteY4" fmla="*/ 1457325 h 3819525"/>
              <a:gd name="connsiteX5" fmla="*/ 94291 w 2110275"/>
              <a:gd name="connsiteY5" fmla="*/ 1657350 h 3819525"/>
              <a:gd name="connsiteX6" fmla="*/ 160966 w 2110275"/>
              <a:gd name="connsiteY6" fmla="*/ 1695450 h 3819525"/>
              <a:gd name="connsiteX7" fmla="*/ 151441 w 2110275"/>
              <a:gd name="connsiteY7" fmla="*/ 1847850 h 3819525"/>
              <a:gd name="connsiteX8" fmla="*/ 113341 w 2110275"/>
              <a:gd name="connsiteY8" fmla="*/ 2047875 h 3819525"/>
              <a:gd name="connsiteX9" fmla="*/ 102950 w 2110275"/>
              <a:gd name="connsiteY9" fmla="*/ 2515466 h 3819525"/>
              <a:gd name="connsiteX10" fmla="*/ 216384 w 2110275"/>
              <a:gd name="connsiteY10" fmla="*/ 2589934 h 3819525"/>
              <a:gd name="connsiteX11" fmla="*/ 75241 w 2110275"/>
              <a:gd name="connsiteY11" fmla="*/ 2742334 h 3819525"/>
              <a:gd name="connsiteX12" fmla="*/ 75241 w 2110275"/>
              <a:gd name="connsiteY12" fmla="*/ 2819400 h 3819525"/>
              <a:gd name="connsiteX13" fmla="*/ 151441 w 2110275"/>
              <a:gd name="connsiteY13" fmla="*/ 2933700 h 3819525"/>
              <a:gd name="connsiteX14" fmla="*/ 1856416 w 2110275"/>
              <a:gd name="connsiteY14" fmla="*/ 3019425 h 3819525"/>
              <a:gd name="connsiteX15" fmla="*/ 1961191 w 2110275"/>
              <a:gd name="connsiteY15" fmla="*/ 3219450 h 3819525"/>
              <a:gd name="connsiteX16" fmla="*/ 494341 w 2110275"/>
              <a:gd name="connsiteY16" fmla="*/ 3238500 h 3819525"/>
              <a:gd name="connsiteX17" fmla="*/ 122866 w 2110275"/>
              <a:gd name="connsiteY17" fmla="*/ 3495675 h 3819525"/>
              <a:gd name="connsiteX18" fmla="*/ 75241 w 2110275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742334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819400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24460 w 2065704"/>
              <a:gd name="connsiteY0" fmla="*/ 0 h 3819525"/>
              <a:gd name="connsiteX1" fmla="*/ 33985 w 2065704"/>
              <a:gd name="connsiteY1" fmla="*/ 733425 h 3819525"/>
              <a:gd name="connsiteX2" fmla="*/ 110185 w 2065704"/>
              <a:gd name="connsiteY2" fmla="*/ 1019175 h 3819525"/>
              <a:gd name="connsiteX3" fmla="*/ 53035 w 2065704"/>
              <a:gd name="connsiteY3" fmla="*/ 1190625 h 3819525"/>
              <a:gd name="connsiteX4" fmla="*/ 43510 w 2065704"/>
              <a:gd name="connsiteY4" fmla="*/ 1457325 h 3819525"/>
              <a:gd name="connsiteX5" fmla="*/ 53035 w 2065704"/>
              <a:gd name="connsiteY5" fmla="*/ 1657350 h 3819525"/>
              <a:gd name="connsiteX6" fmla="*/ 119710 w 2065704"/>
              <a:gd name="connsiteY6" fmla="*/ 1695450 h 3819525"/>
              <a:gd name="connsiteX7" fmla="*/ 110185 w 2065704"/>
              <a:gd name="connsiteY7" fmla="*/ 1847850 h 3819525"/>
              <a:gd name="connsiteX8" fmla="*/ 72085 w 2065704"/>
              <a:gd name="connsiteY8" fmla="*/ 2047875 h 3819525"/>
              <a:gd name="connsiteX9" fmla="*/ 61694 w 2065704"/>
              <a:gd name="connsiteY9" fmla="*/ 2515466 h 3819525"/>
              <a:gd name="connsiteX10" fmla="*/ 175128 w 2065704"/>
              <a:gd name="connsiteY10" fmla="*/ 2589934 h 3819525"/>
              <a:gd name="connsiteX11" fmla="*/ 33985 w 2065704"/>
              <a:gd name="connsiteY11" fmla="*/ 2669598 h 3819525"/>
              <a:gd name="connsiteX12" fmla="*/ 33985 w 2065704"/>
              <a:gd name="connsiteY12" fmla="*/ 2715491 h 3819525"/>
              <a:gd name="connsiteX13" fmla="*/ 172530 w 2065704"/>
              <a:gd name="connsiteY13" fmla="*/ 2912919 h 3819525"/>
              <a:gd name="connsiteX14" fmla="*/ 1815160 w 2065704"/>
              <a:gd name="connsiteY14" fmla="*/ 3019425 h 3819525"/>
              <a:gd name="connsiteX15" fmla="*/ 1919935 w 2065704"/>
              <a:gd name="connsiteY15" fmla="*/ 3219450 h 3819525"/>
              <a:gd name="connsiteX16" fmla="*/ 453085 w 2065704"/>
              <a:gd name="connsiteY16" fmla="*/ 3238500 h 3819525"/>
              <a:gd name="connsiteX17" fmla="*/ 81610 w 2065704"/>
              <a:gd name="connsiteY17" fmla="*/ 3495675 h 3819525"/>
              <a:gd name="connsiteX18" fmla="*/ 33985 w 2065704"/>
              <a:gd name="connsiteY18" fmla="*/ 3819525 h 3819525"/>
              <a:gd name="connsiteX0" fmla="*/ 54074 w 2095318"/>
              <a:gd name="connsiteY0" fmla="*/ 0 h 3819525"/>
              <a:gd name="connsiteX1" fmla="*/ 63599 w 2095318"/>
              <a:gd name="connsiteY1" fmla="*/ 733425 h 3819525"/>
              <a:gd name="connsiteX2" fmla="*/ 139799 w 2095318"/>
              <a:gd name="connsiteY2" fmla="*/ 1019175 h 3819525"/>
              <a:gd name="connsiteX3" fmla="*/ 82649 w 2095318"/>
              <a:gd name="connsiteY3" fmla="*/ 1190625 h 3819525"/>
              <a:gd name="connsiteX4" fmla="*/ 73124 w 2095318"/>
              <a:gd name="connsiteY4" fmla="*/ 1457325 h 3819525"/>
              <a:gd name="connsiteX5" fmla="*/ 82649 w 2095318"/>
              <a:gd name="connsiteY5" fmla="*/ 1657350 h 3819525"/>
              <a:gd name="connsiteX6" fmla="*/ 149324 w 2095318"/>
              <a:gd name="connsiteY6" fmla="*/ 1695450 h 3819525"/>
              <a:gd name="connsiteX7" fmla="*/ 139799 w 2095318"/>
              <a:gd name="connsiteY7" fmla="*/ 1847850 h 3819525"/>
              <a:gd name="connsiteX8" fmla="*/ 101699 w 2095318"/>
              <a:gd name="connsiteY8" fmla="*/ 2047875 h 3819525"/>
              <a:gd name="connsiteX9" fmla="*/ 91308 w 2095318"/>
              <a:gd name="connsiteY9" fmla="*/ 2515466 h 3819525"/>
              <a:gd name="connsiteX10" fmla="*/ 204742 w 2095318"/>
              <a:gd name="connsiteY10" fmla="*/ 2589934 h 3819525"/>
              <a:gd name="connsiteX11" fmla="*/ 63599 w 2095318"/>
              <a:gd name="connsiteY11" fmla="*/ 2669598 h 3819525"/>
              <a:gd name="connsiteX12" fmla="*/ 11644 w 2095318"/>
              <a:gd name="connsiteY12" fmla="*/ 2788227 h 3819525"/>
              <a:gd name="connsiteX13" fmla="*/ 202144 w 2095318"/>
              <a:gd name="connsiteY13" fmla="*/ 2912919 h 3819525"/>
              <a:gd name="connsiteX14" fmla="*/ 1844774 w 2095318"/>
              <a:gd name="connsiteY14" fmla="*/ 3019425 h 3819525"/>
              <a:gd name="connsiteX15" fmla="*/ 1949549 w 2095318"/>
              <a:gd name="connsiteY15" fmla="*/ 3219450 h 3819525"/>
              <a:gd name="connsiteX16" fmla="*/ 482699 w 2095318"/>
              <a:gd name="connsiteY16" fmla="*/ 3238500 h 3819525"/>
              <a:gd name="connsiteX17" fmla="*/ 111224 w 2095318"/>
              <a:gd name="connsiteY17" fmla="*/ 3495675 h 3819525"/>
              <a:gd name="connsiteX18" fmla="*/ 63599 w 2095318"/>
              <a:gd name="connsiteY18" fmla="*/ 3819525 h 3819525"/>
              <a:gd name="connsiteX0" fmla="*/ 41472 w 2082716"/>
              <a:gd name="connsiteY0" fmla="*/ 0 h 3819525"/>
              <a:gd name="connsiteX1" fmla="*/ 50997 w 2082716"/>
              <a:gd name="connsiteY1" fmla="*/ 733425 h 3819525"/>
              <a:gd name="connsiteX2" fmla="*/ 127197 w 2082716"/>
              <a:gd name="connsiteY2" fmla="*/ 1019175 h 3819525"/>
              <a:gd name="connsiteX3" fmla="*/ 70047 w 2082716"/>
              <a:gd name="connsiteY3" fmla="*/ 1190625 h 3819525"/>
              <a:gd name="connsiteX4" fmla="*/ 60522 w 2082716"/>
              <a:gd name="connsiteY4" fmla="*/ 1457325 h 3819525"/>
              <a:gd name="connsiteX5" fmla="*/ 70047 w 2082716"/>
              <a:gd name="connsiteY5" fmla="*/ 1657350 h 3819525"/>
              <a:gd name="connsiteX6" fmla="*/ 136722 w 2082716"/>
              <a:gd name="connsiteY6" fmla="*/ 1695450 h 3819525"/>
              <a:gd name="connsiteX7" fmla="*/ 127197 w 2082716"/>
              <a:gd name="connsiteY7" fmla="*/ 1847850 h 3819525"/>
              <a:gd name="connsiteX8" fmla="*/ 89097 w 2082716"/>
              <a:gd name="connsiteY8" fmla="*/ 2047875 h 3819525"/>
              <a:gd name="connsiteX9" fmla="*/ 78706 w 2082716"/>
              <a:gd name="connsiteY9" fmla="*/ 2515466 h 3819525"/>
              <a:gd name="connsiteX10" fmla="*/ 192140 w 2082716"/>
              <a:gd name="connsiteY10" fmla="*/ 2589934 h 3819525"/>
              <a:gd name="connsiteX11" fmla="*/ 50997 w 2082716"/>
              <a:gd name="connsiteY11" fmla="*/ 2669598 h 3819525"/>
              <a:gd name="connsiteX12" fmla="*/ 19824 w 2082716"/>
              <a:gd name="connsiteY12" fmla="*/ 2777836 h 3819525"/>
              <a:gd name="connsiteX13" fmla="*/ 189542 w 2082716"/>
              <a:gd name="connsiteY13" fmla="*/ 2912919 h 3819525"/>
              <a:gd name="connsiteX14" fmla="*/ 1832172 w 2082716"/>
              <a:gd name="connsiteY14" fmla="*/ 3019425 h 3819525"/>
              <a:gd name="connsiteX15" fmla="*/ 1936947 w 2082716"/>
              <a:gd name="connsiteY15" fmla="*/ 3219450 h 3819525"/>
              <a:gd name="connsiteX16" fmla="*/ 470097 w 2082716"/>
              <a:gd name="connsiteY16" fmla="*/ 3238500 h 3819525"/>
              <a:gd name="connsiteX17" fmla="*/ 98622 w 2082716"/>
              <a:gd name="connsiteY17" fmla="*/ 3495675 h 3819525"/>
              <a:gd name="connsiteX18" fmla="*/ 50997 w 2082716"/>
              <a:gd name="connsiteY18" fmla="*/ 3819525 h 3819525"/>
              <a:gd name="connsiteX0" fmla="*/ 49595 w 2090839"/>
              <a:gd name="connsiteY0" fmla="*/ 0 h 3819525"/>
              <a:gd name="connsiteX1" fmla="*/ 59120 w 2090839"/>
              <a:gd name="connsiteY1" fmla="*/ 733425 h 3819525"/>
              <a:gd name="connsiteX2" fmla="*/ 135320 w 2090839"/>
              <a:gd name="connsiteY2" fmla="*/ 1019175 h 3819525"/>
              <a:gd name="connsiteX3" fmla="*/ 78170 w 2090839"/>
              <a:gd name="connsiteY3" fmla="*/ 1190625 h 3819525"/>
              <a:gd name="connsiteX4" fmla="*/ 68645 w 2090839"/>
              <a:gd name="connsiteY4" fmla="*/ 1457325 h 3819525"/>
              <a:gd name="connsiteX5" fmla="*/ 78170 w 2090839"/>
              <a:gd name="connsiteY5" fmla="*/ 1657350 h 3819525"/>
              <a:gd name="connsiteX6" fmla="*/ 144845 w 2090839"/>
              <a:gd name="connsiteY6" fmla="*/ 1695450 h 3819525"/>
              <a:gd name="connsiteX7" fmla="*/ 135320 w 2090839"/>
              <a:gd name="connsiteY7" fmla="*/ 1847850 h 3819525"/>
              <a:gd name="connsiteX8" fmla="*/ 97220 w 2090839"/>
              <a:gd name="connsiteY8" fmla="*/ 2047875 h 3819525"/>
              <a:gd name="connsiteX9" fmla="*/ 86829 w 2090839"/>
              <a:gd name="connsiteY9" fmla="*/ 2515466 h 3819525"/>
              <a:gd name="connsiteX10" fmla="*/ 200263 w 2090839"/>
              <a:gd name="connsiteY10" fmla="*/ 2589934 h 3819525"/>
              <a:gd name="connsiteX11" fmla="*/ 59120 w 2090839"/>
              <a:gd name="connsiteY11" fmla="*/ 2669598 h 3819525"/>
              <a:gd name="connsiteX12" fmla="*/ 27947 w 2090839"/>
              <a:gd name="connsiteY12" fmla="*/ 2777836 h 3819525"/>
              <a:gd name="connsiteX13" fmla="*/ 197665 w 2090839"/>
              <a:gd name="connsiteY13" fmla="*/ 2912919 h 3819525"/>
              <a:gd name="connsiteX14" fmla="*/ 1840295 w 2090839"/>
              <a:gd name="connsiteY14" fmla="*/ 3019425 h 3819525"/>
              <a:gd name="connsiteX15" fmla="*/ 1945070 w 2090839"/>
              <a:gd name="connsiteY15" fmla="*/ 3219450 h 3819525"/>
              <a:gd name="connsiteX16" fmla="*/ 478220 w 2090839"/>
              <a:gd name="connsiteY16" fmla="*/ 3238500 h 3819525"/>
              <a:gd name="connsiteX17" fmla="*/ 106745 w 2090839"/>
              <a:gd name="connsiteY17" fmla="*/ 3495675 h 3819525"/>
              <a:gd name="connsiteX18" fmla="*/ 59120 w 2090839"/>
              <a:gd name="connsiteY18" fmla="*/ 3819525 h 3819525"/>
              <a:gd name="connsiteX0" fmla="*/ 43433 w 2084677"/>
              <a:gd name="connsiteY0" fmla="*/ 0 h 3819525"/>
              <a:gd name="connsiteX1" fmla="*/ 52958 w 2084677"/>
              <a:gd name="connsiteY1" fmla="*/ 733425 h 3819525"/>
              <a:gd name="connsiteX2" fmla="*/ 129158 w 2084677"/>
              <a:gd name="connsiteY2" fmla="*/ 1019175 h 3819525"/>
              <a:gd name="connsiteX3" fmla="*/ 72008 w 2084677"/>
              <a:gd name="connsiteY3" fmla="*/ 1190625 h 3819525"/>
              <a:gd name="connsiteX4" fmla="*/ 62483 w 2084677"/>
              <a:gd name="connsiteY4" fmla="*/ 1457325 h 3819525"/>
              <a:gd name="connsiteX5" fmla="*/ 72008 w 2084677"/>
              <a:gd name="connsiteY5" fmla="*/ 1657350 h 3819525"/>
              <a:gd name="connsiteX6" fmla="*/ 138683 w 2084677"/>
              <a:gd name="connsiteY6" fmla="*/ 1695450 h 3819525"/>
              <a:gd name="connsiteX7" fmla="*/ 129158 w 2084677"/>
              <a:gd name="connsiteY7" fmla="*/ 1847850 h 3819525"/>
              <a:gd name="connsiteX8" fmla="*/ 91058 w 2084677"/>
              <a:gd name="connsiteY8" fmla="*/ 2047875 h 3819525"/>
              <a:gd name="connsiteX9" fmla="*/ 80667 w 2084677"/>
              <a:gd name="connsiteY9" fmla="*/ 2515466 h 3819525"/>
              <a:gd name="connsiteX10" fmla="*/ 194101 w 2084677"/>
              <a:gd name="connsiteY10" fmla="*/ 2589934 h 3819525"/>
              <a:gd name="connsiteX11" fmla="*/ 52958 w 2084677"/>
              <a:gd name="connsiteY11" fmla="*/ 2669598 h 3819525"/>
              <a:gd name="connsiteX12" fmla="*/ 32176 w 2084677"/>
              <a:gd name="connsiteY12" fmla="*/ 2757054 h 3819525"/>
              <a:gd name="connsiteX13" fmla="*/ 191503 w 2084677"/>
              <a:gd name="connsiteY13" fmla="*/ 2912919 h 3819525"/>
              <a:gd name="connsiteX14" fmla="*/ 1834133 w 2084677"/>
              <a:gd name="connsiteY14" fmla="*/ 3019425 h 3819525"/>
              <a:gd name="connsiteX15" fmla="*/ 1938908 w 2084677"/>
              <a:gd name="connsiteY15" fmla="*/ 3219450 h 3819525"/>
              <a:gd name="connsiteX16" fmla="*/ 472058 w 2084677"/>
              <a:gd name="connsiteY16" fmla="*/ 3238500 h 3819525"/>
              <a:gd name="connsiteX17" fmla="*/ 100583 w 2084677"/>
              <a:gd name="connsiteY17" fmla="*/ 3495675 h 3819525"/>
              <a:gd name="connsiteX18" fmla="*/ 52958 w 2084677"/>
              <a:gd name="connsiteY18" fmla="*/ 3819525 h 3819525"/>
              <a:gd name="connsiteX0" fmla="*/ 35565 w 2076809"/>
              <a:gd name="connsiteY0" fmla="*/ 0 h 3819525"/>
              <a:gd name="connsiteX1" fmla="*/ 45090 w 2076809"/>
              <a:gd name="connsiteY1" fmla="*/ 733425 h 3819525"/>
              <a:gd name="connsiteX2" fmla="*/ 121290 w 2076809"/>
              <a:gd name="connsiteY2" fmla="*/ 1019175 h 3819525"/>
              <a:gd name="connsiteX3" fmla="*/ 64140 w 2076809"/>
              <a:gd name="connsiteY3" fmla="*/ 1190625 h 3819525"/>
              <a:gd name="connsiteX4" fmla="*/ 54615 w 2076809"/>
              <a:gd name="connsiteY4" fmla="*/ 1457325 h 3819525"/>
              <a:gd name="connsiteX5" fmla="*/ 64140 w 2076809"/>
              <a:gd name="connsiteY5" fmla="*/ 1657350 h 3819525"/>
              <a:gd name="connsiteX6" fmla="*/ 130815 w 2076809"/>
              <a:gd name="connsiteY6" fmla="*/ 1695450 h 3819525"/>
              <a:gd name="connsiteX7" fmla="*/ 121290 w 2076809"/>
              <a:gd name="connsiteY7" fmla="*/ 1847850 h 3819525"/>
              <a:gd name="connsiteX8" fmla="*/ 83190 w 2076809"/>
              <a:gd name="connsiteY8" fmla="*/ 2047875 h 3819525"/>
              <a:gd name="connsiteX9" fmla="*/ 72799 w 2076809"/>
              <a:gd name="connsiteY9" fmla="*/ 2515466 h 3819525"/>
              <a:gd name="connsiteX10" fmla="*/ 186233 w 2076809"/>
              <a:gd name="connsiteY10" fmla="*/ 2589934 h 3819525"/>
              <a:gd name="connsiteX11" fmla="*/ 45090 w 2076809"/>
              <a:gd name="connsiteY11" fmla="*/ 2669598 h 3819525"/>
              <a:gd name="connsiteX12" fmla="*/ 24308 w 2076809"/>
              <a:gd name="connsiteY12" fmla="*/ 2757054 h 3819525"/>
              <a:gd name="connsiteX13" fmla="*/ 183635 w 2076809"/>
              <a:gd name="connsiteY13" fmla="*/ 2912919 h 3819525"/>
              <a:gd name="connsiteX14" fmla="*/ 1826265 w 2076809"/>
              <a:gd name="connsiteY14" fmla="*/ 3019425 h 3819525"/>
              <a:gd name="connsiteX15" fmla="*/ 1931040 w 2076809"/>
              <a:gd name="connsiteY15" fmla="*/ 3219450 h 3819525"/>
              <a:gd name="connsiteX16" fmla="*/ 464190 w 2076809"/>
              <a:gd name="connsiteY16" fmla="*/ 3238500 h 3819525"/>
              <a:gd name="connsiteX17" fmla="*/ 92715 w 2076809"/>
              <a:gd name="connsiteY17" fmla="*/ 3495675 h 3819525"/>
              <a:gd name="connsiteX18" fmla="*/ 45090 w 2076809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69756 w 2063375"/>
              <a:gd name="connsiteY8" fmla="*/ 2047875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59365 w 2063375"/>
              <a:gd name="connsiteY9" fmla="*/ 2515466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22131 w 2063375"/>
              <a:gd name="connsiteY0" fmla="*/ 0 h 3819525"/>
              <a:gd name="connsiteX1" fmla="*/ 31656 w 2063375"/>
              <a:gd name="connsiteY1" fmla="*/ 733425 h 3819525"/>
              <a:gd name="connsiteX2" fmla="*/ 107856 w 2063375"/>
              <a:gd name="connsiteY2" fmla="*/ 1019175 h 3819525"/>
              <a:gd name="connsiteX3" fmla="*/ 50706 w 2063375"/>
              <a:gd name="connsiteY3" fmla="*/ 1190625 h 3819525"/>
              <a:gd name="connsiteX4" fmla="*/ 41181 w 2063375"/>
              <a:gd name="connsiteY4" fmla="*/ 1457325 h 3819525"/>
              <a:gd name="connsiteX5" fmla="*/ 50706 w 2063375"/>
              <a:gd name="connsiteY5" fmla="*/ 1657350 h 3819525"/>
              <a:gd name="connsiteX6" fmla="*/ 117381 w 2063375"/>
              <a:gd name="connsiteY6" fmla="*/ 1695450 h 3819525"/>
              <a:gd name="connsiteX7" fmla="*/ 107856 w 2063375"/>
              <a:gd name="connsiteY7" fmla="*/ 1847850 h 3819525"/>
              <a:gd name="connsiteX8" fmla="*/ 28192 w 2063375"/>
              <a:gd name="connsiteY8" fmla="*/ 2068657 h 3819525"/>
              <a:gd name="connsiteX9" fmla="*/ 48974 w 2063375"/>
              <a:gd name="connsiteY9" fmla="*/ 2421948 h 3819525"/>
              <a:gd name="connsiteX10" fmla="*/ 172799 w 2063375"/>
              <a:gd name="connsiteY10" fmla="*/ 2589934 h 3819525"/>
              <a:gd name="connsiteX11" fmla="*/ 31656 w 2063375"/>
              <a:gd name="connsiteY11" fmla="*/ 2669598 h 3819525"/>
              <a:gd name="connsiteX12" fmla="*/ 10874 w 2063375"/>
              <a:gd name="connsiteY12" fmla="*/ 2757054 h 3819525"/>
              <a:gd name="connsiteX13" fmla="*/ 170201 w 2063375"/>
              <a:gd name="connsiteY13" fmla="*/ 2912919 h 3819525"/>
              <a:gd name="connsiteX14" fmla="*/ 1812831 w 2063375"/>
              <a:gd name="connsiteY14" fmla="*/ 3019425 h 3819525"/>
              <a:gd name="connsiteX15" fmla="*/ 1917606 w 2063375"/>
              <a:gd name="connsiteY15" fmla="*/ 3219450 h 3819525"/>
              <a:gd name="connsiteX16" fmla="*/ 450756 w 2063375"/>
              <a:gd name="connsiteY16" fmla="*/ 3238500 h 3819525"/>
              <a:gd name="connsiteX17" fmla="*/ 79281 w 2063375"/>
              <a:gd name="connsiteY17" fmla="*/ 3495675 h 3819525"/>
              <a:gd name="connsiteX18" fmla="*/ 31656 w 2063375"/>
              <a:gd name="connsiteY18" fmla="*/ 3819525 h 3819525"/>
              <a:gd name="connsiteX0" fmla="*/ 45572 w 2173939"/>
              <a:gd name="connsiteY0" fmla="*/ 0 h 3819525"/>
              <a:gd name="connsiteX1" fmla="*/ 55097 w 2173939"/>
              <a:gd name="connsiteY1" fmla="*/ 733425 h 3819525"/>
              <a:gd name="connsiteX2" fmla="*/ 131297 w 2173939"/>
              <a:gd name="connsiteY2" fmla="*/ 1019175 h 3819525"/>
              <a:gd name="connsiteX3" fmla="*/ 74147 w 2173939"/>
              <a:gd name="connsiteY3" fmla="*/ 1190625 h 3819525"/>
              <a:gd name="connsiteX4" fmla="*/ 64622 w 2173939"/>
              <a:gd name="connsiteY4" fmla="*/ 1457325 h 3819525"/>
              <a:gd name="connsiteX5" fmla="*/ 74147 w 2173939"/>
              <a:gd name="connsiteY5" fmla="*/ 1657350 h 3819525"/>
              <a:gd name="connsiteX6" fmla="*/ 140822 w 2173939"/>
              <a:gd name="connsiteY6" fmla="*/ 1695450 h 3819525"/>
              <a:gd name="connsiteX7" fmla="*/ 131297 w 2173939"/>
              <a:gd name="connsiteY7" fmla="*/ 1847850 h 3819525"/>
              <a:gd name="connsiteX8" fmla="*/ 51633 w 2173939"/>
              <a:gd name="connsiteY8" fmla="*/ 2068657 h 3819525"/>
              <a:gd name="connsiteX9" fmla="*/ 72415 w 2173939"/>
              <a:gd name="connsiteY9" fmla="*/ 2421948 h 3819525"/>
              <a:gd name="connsiteX10" fmla="*/ 196240 w 2173939"/>
              <a:gd name="connsiteY10" fmla="*/ 2589934 h 3819525"/>
              <a:gd name="connsiteX11" fmla="*/ 55097 w 2173939"/>
              <a:gd name="connsiteY11" fmla="*/ 2669598 h 3819525"/>
              <a:gd name="connsiteX12" fmla="*/ 34315 w 2173939"/>
              <a:gd name="connsiteY12" fmla="*/ 2757054 h 3819525"/>
              <a:gd name="connsiteX13" fmla="*/ 193642 w 2173939"/>
              <a:gd name="connsiteY13" fmla="*/ 2912919 h 3819525"/>
              <a:gd name="connsiteX14" fmla="*/ 1992018 w 2173939"/>
              <a:gd name="connsiteY14" fmla="*/ 2952750 h 3819525"/>
              <a:gd name="connsiteX15" fmla="*/ 1941047 w 2173939"/>
              <a:gd name="connsiteY15" fmla="*/ 3219450 h 3819525"/>
              <a:gd name="connsiteX16" fmla="*/ 474197 w 2173939"/>
              <a:gd name="connsiteY16" fmla="*/ 3238500 h 3819525"/>
              <a:gd name="connsiteX17" fmla="*/ 102722 w 2173939"/>
              <a:gd name="connsiteY17" fmla="*/ 3495675 h 3819525"/>
              <a:gd name="connsiteX18" fmla="*/ 55097 w 2173939"/>
              <a:gd name="connsiteY18" fmla="*/ 3819525 h 3819525"/>
              <a:gd name="connsiteX0" fmla="*/ 45572 w 2173939"/>
              <a:gd name="connsiteY0" fmla="*/ 0 h 3819525"/>
              <a:gd name="connsiteX1" fmla="*/ 55097 w 2173939"/>
              <a:gd name="connsiteY1" fmla="*/ 733425 h 3819525"/>
              <a:gd name="connsiteX2" fmla="*/ 131297 w 2173939"/>
              <a:gd name="connsiteY2" fmla="*/ 1019175 h 3819525"/>
              <a:gd name="connsiteX3" fmla="*/ 74147 w 2173939"/>
              <a:gd name="connsiteY3" fmla="*/ 1190625 h 3819525"/>
              <a:gd name="connsiteX4" fmla="*/ 64622 w 2173939"/>
              <a:gd name="connsiteY4" fmla="*/ 1457325 h 3819525"/>
              <a:gd name="connsiteX5" fmla="*/ 74147 w 2173939"/>
              <a:gd name="connsiteY5" fmla="*/ 1657350 h 3819525"/>
              <a:gd name="connsiteX6" fmla="*/ 140822 w 2173939"/>
              <a:gd name="connsiteY6" fmla="*/ 1695450 h 3819525"/>
              <a:gd name="connsiteX7" fmla="*/ 131297 w 2173939"/>
              <a:gd name="connsiteY7" fmla="*/ 1847850 h 3819525"/>
              <a:gd name="connsiteX8" fmla="*/ 51633 w 2173939"/>
              <a:gd name="connsiteY8" fmla="*/ 2068657 h 3819525"/>
              <a:gd name="connsiteX9" fmla="*/ 72415 w 2173939"/>
              <a:gd name="connsiteY9" fmla="*/ 2421948 h 3819525"/>
              <a:gd name="connsiteX10" fmla="*/ 196240 w 2173939"/>
              <a:gd name="connsiteY10" fmla="*/ 2589934 h 3819525"/>
              <a:gd name="connsiteX11" fmla="*/ 55097 w 2173939"/>
              <a:gd name="connsiteY11" fmla="*/ 2669598 h 3819525"/>
              <a:gd name="connsiteX12" fmla="*/ 34315 w 2173939"/>
              <a:gd name="connsiteY12" fmla="*/ 2757054 h 3819525"/>
              <a:gd name="connsiteX13" fmla="*/ 193642 w 2173939"/>
              <a:gd name="connsiteY13" fmla="*/ 2912919 h 3819525"/>
              <a:gd name="connsiteX14" fmla="*/ 1992018 w 2173939"/>
              <a:gd name="connsiteY14" fmla="*/ 2952750 h 3819525"/>
              <a:gd name="connsiteX15" fmla="*/ 1941049 w 2173939"/>
              <a:gd name="connsiteY15" fmla="*/ 3095625 h 3819525"/>
              <a:gd name="connsiteX16" fmla="*/ 474197 w 2173939"/>
              <a:gd name="connsiteY16" fmla="*/ 3238500 h 3819525"/>
              <a:gd name="connsiteX17" fmla="*/ 102722 w 2173939"/>
              <a:gd name="connsiteY17" fmla="*/ 3495675 h 3819525"/>
              <a:gd name="connsiteX18" fmla="*/ 55097 w 2173939"/>
              <a:gd name="connsiteY18" fmla="*/ 3819525 h 3819525"/>
              <a:gd name="connsiteX0" fmla="*/ 45572 w 2355186"/>
              <a:gd name="connsiteY0" fmla="*/ 0 h 3819525"/>
              <a:gd name="connsiteX1" fmla="*/ 55097 w 2355186"/>
              <a:gd name="connsiteY1" fmla="*/ 733425 h 3819525"/>
              <a:gd name="connsiteX2" fmla="*/ 131297 w 2355186"/>
              <a:gd name="connsiteY2" fmla="*/ 1019175 h 3819525"/>
              <a:gd name="connsiteX3" fmla="*/ 74147 w 2355186"/>
              <a:gd name="connsiteY3" fmla="*/ 1190625 h 3819525"/>
              <a:gd name="connsiteX4" fmla="*/ 64622 w 2355186"/>
              <a:gd name="connsiteY4" fmla="*/ 1457325 h 3819525"/>
              <a:gd name="connsiteX5" fmla="*/ 74147 w 2355186"/>
              <a:gd name="connsiteY5" fmla="*/ 1657350 h 3819525"/>
              <a:gd name="connsiteX6" fmla="*/ 140822 w 2355186"/>
              <a:gd name="connsiteY6" fmla="*/ 1695450 h 3819525"/>
              <a:gd name="connsiteX7" fmla="*/ 131297 w 2355186"/>
              <a:gd name="connsiteY7" fmla="*/ 1847850 h 3819525"/>
              <a:gd name="connsiteX8" fmla="*/ 51633 w 2355186"/>
              <a:gd name="connsiteY8" fmla="*/ 2068657 h 3819525"/>
              <a:gd name="connsiteX9" fmla="*/ 72415 w 2355186"/>
              <a:gd name="connsiteY9" fmla="*/ 2421948 h 3819525"/>
              <a:gd name="connsiteX10" fmla="*/ 196240 w 2355186"/>
              <a:gd name="connsiteY10" fmla="*/ 2589934 h 3819525"/>
              <a:gd name="connsiteX11" fmla="*/ 55097 w 2355186"/>
              <a:gd name="connsiteY11" fmla="*/ 2669598 h 3819525"/>
              <a:gd name="connsiteX12" fmla="*/ 34315 w 2355186"/>
              <a:gd name="connsiteY12" fmla="*/ 2757054 h 3819525"/>
              <a:gd name="connsiteX13" fmla="*/ 193642 w 2355186"/>
              <a:gd name="connsiteY13" fmla="*/ 2912919 h 3819525"/>
              <a:gd name="connsiteX14" fmla="*/ 1992018 w 2355186"/>
              <a:gd name="connsiteY14" fmla="*/ 2952750 h 3819525"/>
              <a:gd name="connsiteX15" fmla="*/ 1941049 w 2355186"/>
              <a:gd name="connsiteY15" fmla="*/ 3095625 h 3819525"/>
              <a:gd name="connsiteX16" fmla="*/ 474197 w 2355186"/>
              <a:gd name="connsiteY16" fmla="*/ 3238500 h 3819525"/>
              <a:gd name="connsiteX17" fmla="*/ 102722 w 2355186"/>
              <a:gd name="connsiteY17" fmla="*/ 3495675 h 3819525"/>
              <a:gd name="connsiteX18" fmla="*/ 55097 w 2355186"/>
              <a:gd name="connsiteY18" fmla="*/ 3819525 h 3819525"/>
              <a:gd name="connsiteX0" fmla="*/ 54737 w 2281562"/>
              <a:gd name="connsiteY0" fmla="*/ 0 h 3819525"/>
              <a:gd name="connsiteX1" fmla="*/ 64262 w 2281562"/>
              <a:gd name="connsiteY1" fmla="*/ 733425 h 3819525"/>
              <a:gd name="connsiteX2" fmla="*/ 140462 w 2281562"/>
              <a:gd name="connsiteY2" fmla="*/ 1019175 h 3819525"/>
              <a:gd name="connsiteX3" fmla="*/ 83312 w 2281562"/>
              <a:gd name="connsiteY3" fmla="*/ 1190625 h 3819525"/>
              <a:gd name="connsiteX4" fmla="*/ 73787 w 2281562"/>
              <a:gd name="connsiteY4" fmla="*/ 1457325 h 3819525"/>
              <a:gd name="connsiteX5" fmla="*/ 83312 w 2281562"/>
              <a:gd name="connsiteY5" fmla="*/ 1657350 h 3819525"/>
              <a:gd name="connsiteX6" fmla="*/ 149987 w 2281562"/>
              <a:gd name="connsiteY6" fmla="*/ 1695450 h 3819525"/>
              <a:gd name="connsiteX7" fmla="*/ 140462 w 2281562"/>
              <a:gd name="connsiteY7" fmla="*/ 1847850 h 3819525"/>
              <a:gd name="connsiteX8" fmla="*/ 60798 w 2281562"/>
              <a:gd name="connsiteY8" fmla="*/ 2068657 h 3819525"/>
              <a:gd name="connsiteX9" fmla="*/ 81580 w 2281562"/>
              <a:gd name="connsiteY9" fmla="*/ 2421948 h 3819525"/>
              <a:gd name="connsiteX10" fmla="*/ 205405 w 2281562"/>
              <a:gd name="connsiteY10" fmla="*/ 2589934 h 3819525"/>
              <a:gd name="connsiteX11" fmla="*/ 64262 w 2281562"/>
              <a:gd name="connsiteY11" fmla="*/ 2669598 h 3819525"/>
              <a:gd name="connsiteX12" fmla="*/ 43480 w 2281562"/>
              <a:gd name="connsiteY12" fmla="*/ 2757054 h 3819525"/>
              <a:gd name="connsiteX13" fmla="*/ 202807 w 2281562"/>
              <a:gd name="connsiteY13" fmla="*/ 2912919 h 3819525"/>
              <a:gd name="connsiteX14" fmla="*/ 2139798 w 2281562"/>
              <a:gd name="connsiteY14" fmla="*/ 2933700 h 3819525"/>
              <a:gd name="connsiteX15" fmla="*/ 1950214 w 2281562"/>
              <a:gd name="connsiteY15" fmla="*/ 3095625 h 3819525"/>
              <a:gd name="connsiteX16" fmla="*/ 483362 w 2281562"/>
              <a:gd name="connsiteY16" fmla="*/ 3238500 h 3819525"/>
              <a:gd name="connsiteX17" fmla="*/ 111887 w 2281562"/>
              <a:gd name="connsiteY17" fmla="*/ 3495675 h 3819525"/>
              <a:gd name="connsiteX18" fmla="*/ 64262 w 2281562"/>
              <a:gd name="connsiteY18" fmla="*/ 3819525 h 3819525"/>
              <a:gd name="connsiteX0" fmla="*/ 54737 w 2261680"/>
              <a:gd name="connsiteY0" fmla="*/ 0 h 3819525"/>
              <a:gd name="connsiteX1" fmla="*/ 64262 w 2261680"/>
              <a:gd name="connsiteY1" fmla="*/ 733425 h 3819525"/>
              <a:gd name="connsiteX2" fmla="*/ 140462 w 2261680"/>
              <a:gd name="connsiteY2" fmla="*/ 1019175 h 3819525"/>
              <a:gd name="connsiteX3" fmla="*/ 83312 w 2261680"/>
              <a:gd name="connsiteY3" fmla="*/ 1190625 h 3819525"/>
              <a:gd name="connsiteX4" fmla="*/ 73787 w 2261680"/>
              <a:gd name="connsiteY4" fmla="*/ 1457325 h 3819525"/>
              <a:gd name="connsiteX5" fmla="*/ 83312 w 2261680"/>
              <a:gd name="connsiteY5" fmla="*/ 1657350 h 3819525"/>
              <a:gd name="connsiteX6" fmla="*/ 149987 w 2261680"/>
              <a:gd name="connsiteY6" fmla="*/ 1695450 h 3819525"/>
              <a:gd name="connsiteX7" fmla="*/ 140462 w 2261680"/>
              <a:gd name="connsiteY7" fmla="*/ 1847850 h 3819525"/>
              <a:gd name="connsiteX8" fmla="*/ 60798 w 2261680"/>
              <a:gd name="connsiteY8" fmla="*/ 2068657 h 3819525"/>
              <a:gd name="connsiteX9" fmla="*/ 81580 w 2261680"/>
              <a:gd name="connsiteY9" fmla="*/ 2421948 h 3819525"/>
              <a:gd name="connsiteX10" fmla="*/ 205405 w 2261680"/>
              <a:gd name="connsiteY10" fmla="*/ 2589934 h 3819525"/>
              <a:gd name="connsiteX11" fmla="*/ 64262 w 2261680"/>
              <a:gd name="connsiteY11" fmla="*/ 2669598 h 3819525"/>
              <a:gd name="connsiteX12" fmla="*/ 43480 w 2261680"/>
              <a:gd name="connsiteY12" fmla="*/ 2757054 h 3819525"/>
              <a:gd name="connsiteX13" fmla="*/ 202807 w 2261680"/>
              <a:gd name="connsiteY13" fmla="*/ 2912919 h 3819525"/>
              <a:gd name="connsiteX14" fmla="*/ 2139798 w 2261680"/>
              <a:gd name="connsiteY14" fmla="*/ 2933700 h 3819525"/>
              <a:gd name="connsiteX15" fmla="*/ 1888608 w 2261680"/>
              <a:gd name="connsiteY15" fmla="*/ 3095625 h 3819525"/>
              <a:gd name="connsiteX16" fmla="*/ 483362 w 2261680"/>
              <a:gd name="connsiteY16" fmla="*/ 3238500 h 3819525"/>
              <a:gd name="connsiteX17" fmla="*/ 111887 w 2261680"/>
              <a:gd name="connsiteY17" fmla="*/ 3495675 h 3819525"/>
              <a:gd name="connsiteX18" fmla="*/ 64262 w 2261680"/>
              <a:gd name="connsiteY18" fmla="*/ 3819525 h 3819525"/>
              <a:gd name="connsiteX0" fmla="*/ 54737 w 2199595"/>
              <a:gd name="connsiteY0" fmla="*/ 0 h 3819525"/>
              <a:gd name="connsiteX1" fmla="*/ 64262 w 2199595"/>
              <a:gd name="connsiteY1" fmla="*/ 733425 h 3819525"/>
              <a:gd name="connsiteX2" fmla="*/ 140462 w 2199595"/>
              <a:gd name="connsiteY2" fmla="*/ 1019175 h 3819525"/>
              <a:gd name="connsiteX3" fmla="*/ 83312 w 2199595"/>
              <a:gd name="connsiteY3" fmla="*/ 1190625 h 3819525"/>
              <a:gd name="connsiteX4" fmla="*/ 73787 w 2199595"/>
              <a:gd name="connsiteY4" fmla="*/ 1457325 h 3819525"/>
              <a:gd name="connsiteX5" fmla="*/ 83312 w 2199595"/>
              <a:gd name="connsiteY5" fmla="*/ 1657350 h 3819525"/>
              <a:gd name="connsiteX6" fmla="*/ 149987 w 2199595"/>
              <a:gd name="connsiteY6" fmla="*/ 1695450 h 3819525"/>
              <a:gd name="connsiteX7" fmla="*/ 140462 w 2199595"/>
              <a:gd name="connsiteY7" fmla="*/ 1847850 h 3819525"/>
              <a:gd name="connsiteX8" fmla="*/ 60798 w 2199595"/>
              <a:gd name="connsiteY8" fmla="*/ 2068657 h 3819525"/>
              <a:gd name="connsiteX9" fmla="*/ 81580 w 2199595"/>
              <a:gd name="connsiteY9" fmla="*/ 2421948 h 3819525"/>
              <a:gd name="connsiteX10" fmla="*/ 205405 w 2199595"/>
              <a:gd name="connsiteY10" fmla="*/ 2589934 h 3819525"/>
              <a:gd name="connsiteX11" fmla="*/ 64262 w 2199595"/>
              <a:gd name="connsiteY11" fmla="*/ 2669598 h 3819525"/>
              <a:gd name="connsiteX12" fmla="*/ 43480 w 2199595"/>
              <a:gd name="connsiteY12" fmla="*/ 2757054 h 3819525"/>
              <a:gd name="connsiteX13" fmla="*/ 202807 w 2199595"/>
              <a:gd name="connsiteY13" fmla="*/ 2912919 h 3819525"/>
              <a:gd name="connsiteX14" fmla="*/ 2139798 w 2199595"/>
              <a:gd name="connsiteY14" fmla="*/ 2933700 h 3819525"/>
              <a:gd name="connsiteX15" fmla="*/ 1595976 w 2199595"/>
              <a:gd name="connsiteY15" fmla="*/ 3076575 h 3819525"/>
              <a:gd name="connsiteX16" fmla="*/ 483362 w 2199595"/>
              <a:gd name="connsiteY16" fmla="*/ 3238500 h 3819525"/>
              <a:gd name="connsiteX17" fmla="*/ 111887 w 2199595"/>
              <a:gd name="connsiteY17" fmla="*/ 3495675 h 3819525"/>
              <a:gd name="connsiteX18" fmla="*/ 64262 w 2199595"/>
              <a:gd name="connsiteY18" fmla="*/ 3819525 h 3819525"/>
              <a:gd name="connsiteX0" fmla="*/ 61945 w 2206803"/>
              <a:gd name="connsiteY0" fmla="*/ 0 h 3819525"/>
              <a:gd name="connsiteX1" fmla="*/ 71470 w 2206803"/>
              <a:gd name="connsiteY1" fmla="*/ 733425 h 3819525"/>
              <a:gd name="connsiteX2" fmla="*/ 147670 w 2206803"/>
              <a:gd name="connsiteY2" fmla="*/ 1019175 h 3819525"/>
              <a:gd name="connsiteX3" fmla="*/ 90520 w 2206803"/>
              <a:gd name="connsiteY3" fmla="*/ 1190625 h 3819525"/>
              <a:gd name="connsiteX4" fmla="*/ 80995 w 2206803"/>
              <a:gd name="connsiteY4" fmla="*/ 1457325 h 3819525"/>
              <a:gd name="connsiteX5" fmla="*/ 90520 w 2206803"/>
              <a:gd name="connsiteY5" fmla="*/ 1657350 h 3819525"/>
              <a:gd name="connsiteX6" fmla="*/ 157195 w 2206803"/>
              <a:gd name="connsiteY6" fmla="*/ 1695450 h 3819525"/>
              <a:gd name="connsiteX7" fmla="*/ 147670 w 2206803"/>
              <a:gd name="connsiteY7" fmla="*/ 1847850 h 3819525"/>
              <a:gd name="connsiteX8" fmla="*/ 68006 w 2206803"/>
              <a:gd name="connsiteY8" fmla="*/ 2068657 h 3819525"/>
              <a:gd name="connsiteX9" fmla="*/ 88788 w 2206803"/>
              <a:gd name="connsiteY9" fmla="*/ 2421948 h 3819525"/>
              <a:gd name="connsiteX10" fmla="*/ 212613 w 2206803"/>
              <a:gd name="connsiteY10" fmla="*/ 2589934 h 3819525"/>
              <a:gd name="connsiteX11" fmla="*/ 71470 w 2206803"/>
              <a:gd name="connsiteY11" fmla="*/ 2669598 h 3819525"/>
              <a:gd name="connsiteX12" fmla="*/ 50688 w 2206803"/>
              <a:gd name="connsiteY12" fmla="*/ 2757054 h 3819525"/>
              <a:gd name="connsiteX13" fmla="*/ 210015 w 2206803"/>
              <a:gd name="connsiteY13" fmla="*/ 2912919 h 3819525"/>
              <a:gd name="connsiteX14" fmla="*/ 2147006 w 2206803"/>
              <a:gd name="connsiteY14" fmla="*/ 2933700 h 3819525"/>
              <a:gd name="connsiteX15" fmla="*/ 1603184 w 2206803"/>
              <a:gd name="connsiteY15" fmla="*/ 3076575 h 3819525"/>
              <a:gd name="connsiteX16" fmla="*/ 490570 w 2206803"/>
              <a:gd name="connsiteY16" fmla="*/ 3238500 h 3819525"/>
              <a:gd name="connsiteX17" fmla="*/ 119095 w 2206803"/>
              <a:gd name="connsiteY17" fmla="*/ 3495675 h 3819525"/>
              <a:gd name="connsiteX18" fmla="*/ 71470 w 2206803"/>
              <a:gd name="connsiteY18" fmla="*/ 3819525 h 3819525"/>
              <a:gd name="connsiteX0" fmla="*/ 14592 w 2159450"/>
              <a:gd name="connsiteY0" fmla="*/ 0 h 3819525"/>
              <a:gd name="connsiteX1" fmla="*/ 24117 w 2159450"/>
              <a:gd name="connsiteY1" fmla="*/ 733425 h 3819525"/>
              <a:gd name="connsiteX2" fmla="*/ 100317 w 2159450"/>
              <a:gd name="connsiteY2" fmla="*/ 1019175 h 3819525"/>
              <a:gd name="connsiteX3" fmla="*/ 43167 w 2159450"/>
              <a:gd name="connsiteY3" fmla="*/ 1190625 h 3819525"/>
              <a:gd name="connsiteX4" fmla="*/ 33642 w 2159450"/>
              <a:gd name="connsiteY4" fmla="*/ 1457325 h 3819525"/>
              <a:gd name="connsiteX5" fmla="*/ 43167 w 2159450"/>
              <a:gd name="connsiteY5" fmla="*/ 1657350 h 3819525"/>
              <a:gd name="connsiteX6" fmla="*/ 109842 w 2159450"/>
              <a:gd name="connsiteY6" fmla="*/ 1695450 h 3819525"/>
              <a:gd name="connsiteX7" fmla="*/ 100317 w 2159450"/>
              <a:gd name="connsiteY7" fmla="*/ 1847850 h 3819525"/>
              <a:gd name="connsiteX8" fmla="*/ 20653 w 2159450"/>
              <a:gd name="connsiteY8" fmla="*/ 2068657 h 3819525"/>
              <a:gd name="connsiteX9" fmla="*/ 41435 w 2159450"/>
              <a:gd name="connsiteY9" fmla="*/ 2421948 h 3819525"/>
              <a:gd name="connsiteX10" fmla="*/ 165260 w 2159450"/>
              <a:gd name="connsiteY10" fmla="*/ 2589934 h 3819525"/>
              <a:gd name="connsiteX11" fmla="*/ 24117 w 2159450"/>
              <a:gd name="connsiteY11" fmla="*/ 2669598 h 3819525"/>
              <a:gd name="connsiteX12" fmla="*/ 3335 w 2159450"/>
              <a:gd name="connsiteY12" fmla="*/ 2757054 h 3819525"/>
              <a:gd name="connsiteX13" fmla="*/ 162662 w 2159450"/>
              <a:gd name="connsiteY13" fmla="*/ 2912919 h 3819525"/>
              <a:gd name="connsiteX14" fmla="*/ 2099653 w 2159450"/>
              <a:gd name="connsiteY14" fmla="*/ 2933700 h 3819525"/>
              <a:gd name="connsiteX15" fmla="*/ 1555831 w 2159450"/>
              <a:gd name="connsiteY15" fmla="*/ 3076575 h 3819525"/>
              <a:gd name="connsiteX16" fmla="*/ 443217 w 2159450"/>
              <a:gd name="connsiteY16" fmla="*/ 3238500 h 3819525"/>
              <a:gd name="connsiteX17" fmla="*/ 71742 w 2159450"/>
              <a:gd name="connsiteY17" fmla="*/ 3495675 h 3819525"/>
              <a:gd name="connsiteX18" fmla="*/ 24117 w 2159450"/>
              <a:gd name="connsiteY18" fmla="*/ 3819525 h 3819525"/>
              <a:gd name="connsiteX0" fmla="*/ 70324 w 2215182"/>
              <a:gd name="connsiteY0" fmla="*/ 0 h 3819525"/>
              <a:gd name="connsiteX1" fmla="*/ 79849 w 2215182"/>
              <a:gd name="connsiteY1" fmla="*/ 733425 h 3819525"/>
              <a:gd name="connsiteX2" fmla="*/ 156049 w 2215182"/>
              <a:gd name="connsiteY2" fmla="*/ 1019175 h 3819525"/>
              <a:gd name="connsiteX3" fmla="*/ 98899 w 2215182"/>
              <a:gd name="connsiteY3" fmla="*/ 1190625 h 3819525"/>
              <a:gd name="connsiteX4" fmla="*/ 89374 w 2215182"/>
              <a:gd name="connsiteY4" fmla="*/ 1457325 h 3819525"/>
              <a:gd name="connsiteX5" fmla="*/ 98899 w 2215182"/>
              <a:gd name="connsiteY5" fmla="*/ 1657350 h 3819525"/>
              <a:gd name="connsiteX6" fmla="*/ 165574 w 2215182"/>
              <a:gd name="connsiteY6" fmla="*/ 1695450 h 3819525"/>
              <a:gd name="connsiteX7" fmla="*/ 156049 w 2215182"/>
              <a:gd name="connsiteY7" fmla="*/ 1847850 h 3819525"/>
              <a:gd name="connsiteX8" fmla="*/ 76385 w 2215182"/>
              <a:gd name="connsiteY8" fmla="*/ 2068657 h 3819525"/>
              <a:gd name="connsiteX9" fmla="*/ 97167 w 2215182"/>
              <a:gd name="connsiteY9" fmla="*/ 2421948 h 3819525"/>
              <a:gd name="connsiteX10" fmla="*/ 220992 w 2215182"/>
              <a:gd name="connsiteY10" fmla="*/ 2589934 h 3819525"/>
              <a:gd name="connsiteX11" fmla="*/ 79849 w 2215182"/>
              <a:gd name="connsiteY11" fmla="*/ 2669598 h 3819525"/>
              <a:gd name="connsiteX12" fmla="*/ 43665 w 2215182"/>
              <a:gd name="connsiteY12" fmla="*/ 2763404 h 3819525"/>
              <a:gd name="connsiteX13" fmla="*/ 218394 w 2215182"/>
              <a:gd name="connsiteY13" fmla="*/ 2912919 h 3819525"/>
              <a:gd name="connsiteX14" fmla="*/ 2155385 w 2215182"/>
              <a:gd name="connsiteY14" fmla="*/ 2933700 h 3819525"/>
              <a:gd name="connsiteX15" fmla="*/ 1611563 w 2215182"/>
              <a:gd name="connsiteY15" fmla="*/ 3076575 h 3819525"/>
              <a:gd name="connsiteX16" fmla="*/ 498949 w 2215182"/>
              <a:gd name="connsiteY16" fmla="*/ 3238500 h 3819525"/>
              <a:gd name="connsiteX17" fmla="*/ 127474 w 2215182"/>
              <a:gd name="connsiteY17" fmla="*/ 3495675 h 3819525"/>
              <a:gd name="connsiteX18" fmla="*/ 79849 w 2215182"/>
              <a:gd name="connsiteY18" fmla="*/ 3819525 h 3819525"/>
              <a:gd name="connsiteX0" fmla="*/ 70326 w 2215184"/>
              <a:gd name="connsiteY0" fmla="*/ 0 h 3819525"/>
              <a:gd name="connsiteX1" fmla="*/ 79851 w 2215184"/>
              <a:gd name="connsiteY1" fmla="*/ 733425 h 3819525"/>
              <a:gd name="connsiteX2" fmla="*/ 156051 w 2215184"/>
              <a:gd name="connsiteY2" fmla="*/ 1019175 h 3819525"/>
              <a:gd name="connsiteX3" fmla="*/ 98901 w 2215184"/>
              <a:gd name="connsiteY3" fmla="*/ 1190625 h 3819525"/>
              <a:gd name="connsiteX4" fmla="*/ 89376 w 2215184"/>
              <a:gd name="connsiteY4" fmla="*/ 1457325 h 3819525"/>
              <a:gd name="connsiteX5" fmla="*/ 98901 w 2215184"/>
              <a:gd name="connsiteY5" fmla="*/ 1657350 h 3819525"/>
              <a:gd name="connsiteX6" fmla="*/ 165576 w 2215184"/>
              <a:gd name="connsiteY6" fmla="*/ 1695450 h 3819525"/>
              <a:gd name="connsiteX7" fmla="*/ 156051 w 2215184"/>
              <a:gd name="connsiteY7" fmla="*/ 1847850 h 3819525"/>
              <a:gd name="connsiteX8" fmla="*/ 76387 w 2215184"/>
              <a:gd name="connsiteY8" fmla="*/ 2068657 h 3819525"/>
              <a:gd name="connsiteX9" fmla="*/ 97169 w 2215184"/>
              <a:gd name="connsiteY9" fmla="*/ 2421948 h 3819525"/>
              <a:gd name="connsiteX10" fmla="*/ 220994 w 2215184"/>
              <a:gd name="connsiteY10" fmla="*/ 2589934 h 3819525"/>
              <a:gd name="connsiteX11" fmla="*/ 79851 w 2215184"/>
              <a:gd name="connsiteY11" fmla="*/ 2669598 h 3819525"/>
              <a:gd name="connsiteX12" fmla="*/ 43667 w 2215184"/>
              <a:gd name="connsiteY12" fmla="*/ 2763404 h 3819525"/>
              <a:gd name="connsiteX13" fmla="*/ 218396 w 2215184"/>
              <a:gd name="connsiteY13" fmla="*/ 2912919 h 3819525"/>
              <a:gd name="connsiteX14" fmla="*/ 2155387 w 2215184"/>
              <a:gd name="connsiteY14" fmla="*/ 2933700 h 3819525"/>
              <a:gd name="connsiteX15" fmla="*/ 1611565 w 2215184"/>
              <a:gd name="connsiteY15" fmla="*/ 3076575 h 3819525"/>
              <a:gd name="connsiteX16" fmla="*/ 498951 w 2215184"/>
              <a:gd name="connsiteY16" fmla="*/ 3238500 h 3819525"/>
              <a:gd name="connsiteX17" fmla="*/ 127476 w 2215184"/>
              <a:gd name="connsiteY17" fmla="*/ 3495675 h 3819525"/>
              <a:gd name="connsiteX18" fmla="*/ 79851 w 2215184"/>
              <a:gd name="connsiteY18" fmla="*/ 3819525 h 3819525"/>
              <a:gd name="connsiteX0" fmla="*/ 27065 w 2171923"/>
              <a:gd name="connsiteY0" fmla="*/ 0 h 3819525"/>
              <a:gd name="connsiteX1" fmla="*/ 36590 w 2171923"/>
              <a:gd name="connsiteY1" fmla="*/ 733425 h 3819525"/>
              <a:gd name="connsiteX2" fmla="*/ 112790 w 2171923"/>
              <a:gd name="connsiteY2" fmla="*/ 1019175 h 3819525"/>
              <a:gd name="connsiteX3" fmla="*/ 55640 w 2171923"/>
              <a:gd name="connsiteY3" fmla="*/ 1190625 h 3819525"/>
              <a:gd name="connsiteX4" fmla="*/ 46115 w 2171923"/>
              <a:gd name="connsiteY4" fmla="*/ 1457325 h 3819525"/>
              <a:gd name="connsiteX5" fmla="*/ 55640 w 2171923"/>
              <a:gd name="connsiteY5" fmla="*/ 1657350 h 3819525"/>
              <a:gd name="connsiteX6" fmla="*/ 122315 w 2171923"/>
              <a:gd name="connsiteY6" fmla="*/ 1695450 h 3819525"/>
              <a:gd name="connsiteX7" fmla="*/ 112790 w 2171923"/>
              <a:gd name="connsiteY7" fmla="*/ 1847850 h 3819525"/>
              <a:gd name="connsiteX8" fmla="*/ 33126 w 2171923"/>
              <a:gd name="connsiteY8" fmla="*/ 2068657 h 3819525"/>
              <a:gd name="connsiteX9" fmla="*/ 53908 w 2171923"/>
              <a:gd name="connsiteY9" fmla="*/ 2421948 h 3819525"/>
              <a:gd name="connsiteX10" fmla="*/ 177733 w 2171923"/>
              <a:gd name="connsiteY10" fmla="*/ 2589934 h 3819525"/>
              <a:gd name="connsiteX11" fmla="*/ 36590 w 2171923"/>
              <a:gd name="connsiteY11" fmla="*/ 2669598 h 3819525"/>
              <a:gd name="connsiteX12" fmla="*/ 406 w 2171923"/>
              <a:gd name="connsiteY12" fmla="*/ 2763404 h 3819525"/>
              <a:gd name="connsiteX13" fmla="*/ 175135 w 2171923"/>
              <a:gd name="connsiteY13" fmla="*/ 2912919 h 3819525"/>
              <a:gd name="connsiteX14" fmla="*/ 2112126 w 2171923"/>
              <a:gd name="connsiteY14" fmla="*/ 2933700 h 3819525"/>
              <a:gd name="connsiteX15" fmla="*/ 1568304 w 2171923"/>
              <a:gd name="connsiteY15" fmla="*/ 3076575 h 3819525"/>
              <a:gd name="connsiteX16" fmla="*/ 455690 w 2171923"/>
              <a:gd name="connsiteY16" fmla="*/ 3238500 h 3819525"/>
              <a:gd name="connsiteX17" fmla="*/ 84215 w 2171923"/>
              <a:gd name="connsiteY17" fmla="*/ 3495675 h 3819525"/>
              <a:gd name="connsiteX18" fmla="*/ 36590 w 2171923"/>
              <a:gd name="connsiteY18" fmla="*/ 3819525 h 3819525"/>
              <a:gd name="connsiteX0" fmla="*/ 235111 w 3780310"/>
              <a:gd name="connsiteY0" fmla="*/ 0 h 3819525"/>
              <a:gd name="connsiteX1" fmla="*/ 244636 w 3780310"/>
              <a:gd name="connsiteY1" fmla="*/ 733425 h 3819525"/>
              <a:gd name="connsiteX2" fmla="*/ 320836 w 3780310"/>
              <a:gd name="connsiteY2" fmla="*/ 1019175 h 3819525"/>
              <a:gd name="connsiteX3" fmla="*/ 263686 w 3780310"/>
              <a:gd name="connsiteY3" fmla="*/ 1190625 h 3819525"/>
              <a:gd name="connsiteX4" fmla="*/ 254161 w 3780310"/>
              <a:gd name="connsiteY4" fmla="*/ 1457325 h 3819525"/>
              <a:gd name="connsiteX5" fmla="*/ 263686 w 3780310"/>
              <a:gd name="connsiteY5" fmla="*/ 1657350 h 3819525"/>
              <a:gd name="connsiteX6" fmla="*/ 3780287 w 3780310"/>
              <a:gd name="connsiteY6" fmla="*/ 1738868 h 3819525"/>
              <a:gd name="connsiteX7" fmla="*/ 320836 w 3780310"/>
              <a:gd name="connsiteY7" fmla="*/ 1847850 h 3819525"/>
              <a:gd name="connsiteX8" fmla="*/ 241172 w 3780310"/>
              <a:gd name="connsiteY8" fmla="*/ 2068657 h 3819525"/>
              <a:gd name="connsiteX9" fmla="*/ 261954 w 3780310"/>
              <a:gd name="connsiteY9" fmla="*/ 2421948 h 3819525"/>
              <a:gd name="connsiteX10" fmla="*/ 385779 w 3780310"/>
              <a:gd name="connsiteY10" fmla="*/ 2589934 h 3819525"/>
              <a:gd name="connsiteX11" fmla="*/ 244636 w 3780310"/>
              <a:gd name="connsiteY11" fmla="*/ 2669598 h 3819525"/>
              <a:gd name="connsiteX12" fmla="*/ 208452 w 3780310"/>
              <a:gd name="connsiteY12" fmla="*/ 2763404 h 3819525"/>
              <a:gd name="connsiteX13" fmla="*/ 383181 w 3780310"/>
              <a:gd name="connsiteY13" fmla="*/ 2912919 h 3819525"/>
              <a:gd name="connsiteX14" fmla="*/ 2320172 w 3780310"/>
              <a:gd name="connsiteY14" fmla="*/ 2933700 h 3819525"/>
              <a:gd name="connsiteX15" fmla="*/ 1776350 w 3780310"/>
              <a:gd name="connsiteY15" fmla="*/ 3076575 h 3819525"/>
              <a:gd name="connsiteX16" fmla="*/ 663736 w 3780310"/>
              <a:gd name="connsiteY16" fmla="*/ 3238500 h 3819525"/>
              <a:gd name="connsiteX17" fmla="*/ 292261 w 3780310"/>
              <a:gd name="connsiteY17" fmla="*/ 3495675 h 3819525"/>
              <a:gd name="connsiteX18" fmla="*/ 244636 w 3780310"/>
              <a:gd name="connsiteY18" fmla="*/ 3819525 h 3819525"/>
              <a:gd name="connsiteX0" fmla="*/ 235113 w 3780297"/>
              <a:gd name="connsiteY0" fmla="*/ 0 h 3819525"/>
              <a:gd name="connsiteX1" fmla="*/ 244638 w 3780297"/>
              <a:gd name="connsiteY1" fmla="*/ 733425 h 3819525"/>
              <a:gd name="connsiteX2" fmla="*/ 320838 w 3780297"/>
              <a:gd name="connsiteY2" fmla="*/ 1019175 h 3819525"/>
              <a:gd name="connsiteX3" fmla="*/ 263688 w 3780297"/>
              <a:gd name="connsiteY3" fmla="*/ 1190625 h 3819525"/>
              <a:gd name="connsiteX4" fmla="*/ 254163 w 3780297"/>
              <a:gd name="connsiteY4" fmla="*/ 1457325 h 3819525"/>
              <a:gd name="connsiteX5" fmla="*/ 263688 w 3780297"/>
              <a:gd name="connsiteY5" fmla="*/ 1657350 h 3819525"/>
              <a:gd name="connsiteX6" fmla="*/ 3780289 w 3780297"/>
              <a:gd name="connsiteY6" fmla="*/ 1738868 h 3819525"/>
              <a:gd name="connsiteX7" fmla="*/ 300545 w 3780297"/>
              <a:gd name="connsiteY7" fmla="*/ 1988956 h 3819525"/>
              <a:gd name="connsiteX8" fmla="*/ 241174 w 3780297"/>
              <a:gd name="connsiteY8" fmla="*/ 2068657 h 3819525"/>
              <a:gd name="connsiteX9" fmla="*/ 261956 w 3780297"/>
              <a:gd name="connsiteY9" fmla="*/ 2421948 h 3819525"/>
              <a:gd name="connsiteX10" fmla="*/ 385781 w 3780297"/>
              <a:gd name="connsiteY10" fmla="*/ 2589934 h 3819525"/>
              <a:gd name="connsiteX11" fmla="*/ 244638 w 3780297"/>
              <a:gd name="connsiteY11" fmla="*/ 2669598 h 3819525"/>
              <a:gd name="connsiteX12" fmla="*/ 208454 w 3780297"/>
              <a:gd name="connsiteY12" fmla="*/ 2763404 h 3819525"/>
              <a:gd name="connsiteX13" fmla="*/ 383183 w 3780297"/>
              <a:gd name="connsiteY13" fmla="*/ 2912919 h 3819525"/>
              <a:gd name="connsiteX14" fmla="*/ 2320174 w 3780297"/>
              <a:gd name="connsiteY14" fmla="*/ 2933700 h 3819525"/>
              <a:gd name="connsiteX15" fmla="*/ 1776352 w 3780297"/>
              <a:gd name="connsiteY15" fmla="*/ 3076575 h 3819525"/>
              <a:gd name="connsiteX16" fmla="*/ 663738 w 3780297"/>
              <a:gd name="connsiteY16" fmla="*/ 3238500 h 3819525"/>
              <a:gd name="connsiteX17" fmla="*/ 292263 w 3780297"/>
              <a:gd name="connsiteY17" fmla="*/ 3495675 h 3819525"/>
              <a:gd name="connsiteX18" fmla="*/ 244638 w 3780297"/>
              <a:gd name="connsiteY18" fmla="*/ 3819525 h 3819525"/>
              <a:gd name="connsiteX0" fmla="*/ 219496 w 3764673"/>
              <a:gd name="connsiteY0" fmla="*/ 0 h 3819525"/>
              <a:gd name="connsiteX1" fmla="*/ 229021 w 3764673"/>
              <a:gd name="connsiteY1" fmla="*/ 733425 h 3819525"/>
              <a:gd name="connsiteX2" fmla="*/ 305221 w 3764673"/>
              <a:gd name="connsiteY2" fmla="*/ 1019175 h 3819525"/>
              <a:gd name="connsiteX3" fmla="*/ 248071 w 3764673"/>
              <a:gd name="connsiteY3" fmla="*/ 1190625 h 3819525"/>
              <a:gd name="connsiteX4" fmla="*/ 238546 w 3764673"/>
              <a:gd name="connsiteY4" fmla="*/ 1457325 h 3819525"/>
              <a:gd name="connsiteX5" fmla="*/ 268366 w 3764673"/>
              <a:gd name="connsiteY5" fmla="*/ 1516244 h 3819525"/>
              <a:gd name="connsiteX6" fmla="*/ 3764672 w 3764673"/>
              <a:gd name="connsiteY6" fmla="*/ 1738868 h 3819525"/>
              <a:gd name="connsiteX7" fmla="*/ 284928 w 3764673"/>
              <a:gd name="connsiteY7" fmla="*/ 1988956 h 3819525"/>
              <a:gd name="connsiteX8" fmla="*/ 225557 w 3764673"/>
              <a:gd name="connsiteY8" fmla="*/ 2068657 h 3819525"/>
              <a:gd name="connsiteX9" fmla="*/ 246339 w 3764673"/>
              <a:gd name="connsiteY9" fmla="*/ 2421948 h 3819525"/>
              <a:gd name="connsiteX10" fmla="*/ 370164 w 3764673"/>
              <a:gd name="connsiteY10" fmla="*/ 2589934 h 3819525"/>
              <a:gd name="connsiteX11" fmla="*/ 229021 w 3764673"/>
              <a:gd name="connsiteY11" fmla="*/ 2669598 h 3819525"/>
              <a:gd name="connsiteX12" fmla="*/ 192837 w 3764673"/>
              <a:gd name="connsiteY12" fmla="*/ 2763404 h 3819525"/>
              <a:gd name="connsiteX13" fmla="*/ 367566 w 3764673"/>
              <a:gd name="connsiteY13" fmla="*/ 2912919 h 3819525"/>
              <a:gd name="connsiteX14" fmla="*/ 2304557 w 3764673"/>
              <a:gd name="connsiteY14" fmla="*/ 2933700 h 3819525"/>
              <a:gd name="connsiteX15" fmla="*/ 1760735 w 3764673"/>
              <a:gd name="connsiteY15" fmla="*/ 3076575 h 3819525"/>
              <a:gd name="connsiteX16" fmla="*/ 648121 w 3764673"/>
              <a:gd name="connsiteY16" fmla="*/ 3238500 h 3819525"/>
              <a:gd name="connsiteX17" fmla="*/ 276646 w 3764673"/>
              <a:gd name="connsiteY17" fmla="*/ 3495675 h 3819525"/>
              <a:gd name="connsiteX18" fmla="*/ 229021 w 3764673"/>
              <a:gd name="connsiteY18" fmla="*/ 3819525 h 3819525"/>
              <a:gd name="connsiteX0" fmla="*/ 219496 w 3764673"/>
              <a:gd name="connsiteY0" fmla="*/ 0 h 3819525"/>
              <a:gd name="connsiteX1" fmla="*/ 229021 w 3764673"/>
              <a:gd name="connsiteY1" fmla="*/ 733425 h 3819525"/>
              <a:gd name="connsiteX2" fmla="*/ 305221 w 3764673"/>
              <a:gd name="connsiteY2" fmla="*/ 1019175 h 3819525"/>
              <a:gd name="connsiteX3" fmla="*/ 248071 w 3764673"/>
              <a:gd name="connsiteY3" fmla="*/ 1190625 h 3819525"/>
              <a:gd name="connsiteX4" fmla="*/ 238546 w 3764673"/>
              <a:gd name="connsiteY4" fmla="*/ 1457325 h 3819525"/>
              <a:gd name="connsiteX5" fmla="*/ 268366 w 3764673"/>
              <a:gd name="connsiteY5" fmla="*/ 1516244 h 3819525"/>
              <a:gd name="connsiteX6" fmla="*/ 3764672 w 3764673"/>
              <a:gd name="connsiteY6" fmla="*/ 1738868 h 3819525"/>
              <a:gd name="connsiteX7" fmla="*/ 284928 w 3764673"/>
              <a:gd name="connsiteY7" fmla="*/ 1988956 h 3819525"/>
              <a:gd name="connsiteX8" fmla="*/ 225557 w 3764673"/>
              <a:gd name="connsiteY8" fmla="*/ 2068657 h 3819525"/>
              <a:gd name="connsiteX9" fmla="*/ 246339 w 3764673"/>
              <a:gd name="connsiteY9" fmla="*/ 2421948 h 3819525"/>
              <a:gd name="connsiteX10" fmla="*/ 370164 w 3764673"/>
              <a:gd name="connsiteY10" fmla="*/ 2589934 h 3819525"/>
              <a:gd name="connsiteX11" fmla="*/ 229021 w 3764673"/>
              <a:gd name="connsiteY11" fmla="*/ 2669598 h 3819525"/>
              <a:gd name="connsiteX12" fmla="*/ 192837 w 3764673"/>
              <a:gd name="connsiteY12" fmla="*/ 2763404 h 3819525"/>
              <a:gd name="connsiteX13" fmla="*/ 367566 w 3764673"/>
              <a:gd name="connsiteY13" fmla="*/ 2912919 h 3819525"/>
              <a:gd name="connsiteX14" fmla="*/ 2304557 w 3764673"/>
              <a:gd name="connsiteY14" fmla="*/ 2933700 h 3819525"/>
              <a:gd name="connsiteX15" fmla="*/ 1760735 w 3764673"/>
              <a:gd name="connsiteY15" fmla="*/ 3076575 h 3819525"/>
              <a:gd name="connsiteX16" fmla="*/ 648121 w 3764673"/>
              <a:gd name="connsiteY16" fmla="*/ 3238500 h 3819525"/>
              <a:gd name="connsiteX17" fmla="*/ 276646 w 3764673"/>
              <a:gd name="connsiteY17" fmla="*/ 3495675 h 3819525"/>
              <a:gd name="connsiteX18" fmla="*/ 229021 w 3764673"/>
              <a:gd name="connsiteY18" fmla="*/ 3819525 h 3819525"/>
              <a:gd name="connsiteX0" fmla="*/ 27066 w 3572243"/>
              <a:gd name="connsiteY0" fmla="*/ 0 h 3819525"/>
              <a:gd name="connsiteX1" fmla="*/ 36591 w 3572243"/>
              <a:gd name="connsiteY1" fmla="*/ 733425 h 3819525"/>
              <a:gd name="connsiteX2" fmla="*/ 112791 w 3572243"/>
              <a:gd name="connsiteY2" fmla="*/ 1019175 h 3819525"/>
              <a:gd name="connsiteX3" fmla="*/ 55641 w 3572243"/>
              <a:gd name="connsiteY3" fmla="*/ 1190625 h 3819525"/>
              <a:gd name="connsiteX4" fmla="*/ 46116 w 3572243"/>
              <a:gd name="connsiteY4" fmla="*/ 1457325 h 3819525"/>
              <a:gd name="connsiteX5" fmla="*/ 75936 w 3572243"/>
              <a:gd name="connsiteY5" fmla="*/ 1516244 h 3819525"/>
              <a:gd name="connsiteX6" fmla="*/ 3572242 w 3572243"/>
              <a:gd name="connsiteY6" fmla="*/ 1738868 h 3819525"/>
              <a:gd name="connsiteX7" fmla="*/ 92498 w 3572243"/>
              <a:gd name="connsiteY7" fmla="*/ 1988956 h 3819525"/>
              <a:gd name="connsiteX8" fmla="*/ 33127 w 3572243"/>
              <a:gd name="connsiteY8" fmla="*/ 2068657 h 3819525"/>
              <a:gd name="connsiteX9" fmla="*/ 53909 w 3572243"/>
              <a:gd name="connsiteY9" fmla="*/ 2421948 h 3819525"/>
              <a:gd name="connsiteX10" fmla="*/ 177734 w 3572243"/>
              <a:gd name="connsiteY10" fmla="*/ 2589934 h 3819525"/>
              <a:gd name="connsiteX11" fmla="*/ 36591 w 3572243"/>
              <a:gd name="connsiteY11" fmla="*/ 2669598 h 3819525"/>
              <a:gd name="connsiteX12" fmla="*/ 407 w 3572243"/>
              <a:gd name="connsiteY12" fmla="*/ 2763404 h 3819525"/>
              <a:gd name="connsiteX13" fmla="*/ 175136 w 3572243"/>
              <a:gd name="connsiteY13" fmla="*/ 2912919 h 3819525"/>
              <a:gd name="connsiteX14" fmla="*/ 2112127 w 3572243"/>
              <a:gd name="connsiteY14" fmla="*/ 2933700 h 3819525"/>
              <a:gd name="connsiteX15" fmla="*/ 1568305 w 3572243"/>
              <a:gd name="connsiteY15" fmla="*/ 3076575 h 3819525"/>
              <a:gd name="connsiteX16" fmla="*/ 455691 w 3572243"/>
              <a:gd name="connsiteY16" fmla="*/ 3238500 h 3819525"/>
              <a:gd name="connsiteX17" fmla="*/ 84216 w 3572243"/>
              <a:gd name="connsiteY17" fmla="*/ 3495675 h 3819525"/>
              <a:gd name="connsiteX18" fmla="*/ 36591 w 3572243"/>
              <a:gd name="connsiteY18" fmla="*/ 3819525 h 3819525"/>
              <a:gd name="connsiteX0" fmla="*/ 27066 w 3572243"/>
              <a:gd name="connsiteY0" fmla="*/ 0 h 3819525"/>
              <a:gd name="connsiteX1" fmla="*/ 36591 w 3572243"/>
              <a:gd name="connsiteY1" fmla="*/ 733425 h 3819525"/>
              <a:gd name="connsiteX2" fmla="*/ 112791 w 3572243"/>
              <a:gd name="connsiteY2" fmla="*/ 1019175 h 3819525"/>
              <a:gd name="connsiteX3" fmla="*/ 55641 w 3572243"/>
              <a:gd name="connsiteY3" fmla="*/ 1190625 h 3819525"/>
              <a:gd name="connsiteX4" fmla="*/ 46116 w 3572243"/>
              <a:gd name="connsiteY4" fmla="*/ 1457325 h 3819525"/>
              <a:gd name="connsiteX5" fmla="*/ 75936 w 3572243"/>
              <a:gd name="connsiteY5" fmla="*/ 1516244 h 3819525"/>
              <a:gd name="connsiteX6" fmla="*/ 3572242 w 3572243"/>
              <a:gd name="connsiteY6" fmla="*/ 1738868 h 3819525"/>
              <a:gd name="connsiteX7" fmla="*/ 92498 w 3572243"/>
              <a:gd name="connsiteY7" fmla="*/ 1988956 h 3819525"/>
              <a:gd name="connsiteX8" fmla="*/ 33127 w 3572243"/>
              <a:gd name="connsiteY8" fmla="*/ 2068657 h 3819525"/>
              <a:gd name="connsiteX9" fmla="*/ 53909 w 3572243"/>
              <a:gd name="connsiteY9" fmla="*/ 2421948 h 3819525"/>
              <a:gd name="connsiteX10" fmla="*/ 177734 w 3572243"/>
              <a:gd name="connsiteY10" fmla="*/ 2589934 h 3819525"/>
              <a:gd name="connsiteX11" fmla="*/ 36591 w 3572243"/>
              <a:gd name="connsiteY11" fmla="*/ 2669598 h 3819525"/>
              <a:gd name="connsiteX12" fmla="*/ 407 w 3572243"/>
              <a:gd name="connsiteY12" fmla="*/ 2763404 h 3819525"/>
              <a:gd name="connsiteX13" fmla="*/ 175136 w 3572243"/>
              <a:gd name="connsiteY13" fmla="*/ 2912919 h 3819525"/>
              <a:gd name="connsiteX14" fmla="*/ 590100 w 3572243"/>
              <a:gd name="connsiteY14" fmla="*/ 2955409 h 3819525"/>
              <a:gd name="connsiteX15" fmla="*/ 1568305 w 3572243"/>
              <a:gd name="connsiteY15" fmla="*/ 3076575 h 3819525"/>
              <a:gd name="connsiteX16" fmla="*/ 455691 w 3572243"/>
              <a:gd name="connsiteY16" fmla="*/ 3238500 h 3819525"/>
              <a:gd name="connsiteX17" fmla="*/ 84216 w 3572243"/>
              <a:gd name="connsiteY17" fmla="*/ 3495675 h 3819525"/>
              <a:gd name="connsiteX18" fmla="*/ 36591 w 3572243"/>
              <a:gd name="connsiteY18" fmla="*/ 3819525 h 3819525"/>
              <a:gd name="connsiteX0" fmla="*/ 27066 w 3572243"/>
              <a:gd name="connsiteY0" fmla="*/ 0 h 3819525"/>
              <a:gd name="connsiteX1" fmla="*/ 36591 w 3572243"/>
              <a:gd name="connsiteY1" fmla="*/ 733425 h 3819525"/>
              <a:gd name="connsiteX2" fmla="*/ 112791 w 3572243"/>
              <a:gd name="connsiteY2" fmla="*/ 1019175 h 3819525"/>
              <a:gd name="connsiteX3" fmla="*/ 55641 w 3572243"/>
              <a:gd name="connsiteY3" fmla="*/ 1190625 h 3819525"/>
              <a:gd name="connsiteX4" fmla="*/ 46116 w 3572243"/>
              <a:gd name="connsiteY4" fmla="*/ 1457325 h 3819525"/>
              <a:gd name="connsiteX5" fmla="*/ 75936 w 3572243"/>
              <a:gd name="connsiteY5" fmla="*/ 1516244 h 3819525"/>
              <a:gd name="connsiteX6" fmla="*/ 3572242 w 3572243"/>
              <a:gd name="connsiteY6" fmla="*/ 1738868 h 3819525"/>
              <a:gd name="connsiteX7" fmla="*/ 92498 w 3572243"/>
              <a:gd name="connsiteY7" fmla="*/ 1988956 h 3819525"/>
              <a:gd name="connsiteX8" fmla="*/ 33127 w 3572243"/>
              <a:gd name="connsiteY8" fmla="*/ 2068657 h 3819525"/>
              <a:gd name="connsiteX9" fmla="*/ 53909 w 3572243"/>
              <a:gd name="connsiteY9" fmla="*/ 2421948 h 3819525"/>
              <a:gd name="connsiteX10" fmla="*/ 177734 w 3572243"/>
              <a:gd name="connsiteY10" fmla="*/ 2589934 h 3819525"/>
              <a:gd name="connsiteX11" fmla="*/ 36591 w 3572243"/>
              <a:gd name="connsiteY11" fmla="*/ 2669598 h 3819525"/>
              <a:gd name="connsiteX12" fmla="*/ 407 w 3572243"/>
              <a:gd name="connsiteY12" fmla="*/ 2763404 h 3819525"/>
              <a:gd name="connsiteX13" fmla="*/ 175136 w 3572243"/>
              <a:gd name="connsiteY13" fmla="*/ 2912919 h 3819525"/>
              <a:gd name="connsiteX14" fmla="*/ 590100 w 3572243"/>
              <a:gd name="connsiteY14" fmla="*/ 2955409 h 3819525"/>
              <a:gd name="connsiteX15" fmla="*/ 168042 w 3572243"/>
              <a:gd name="connsiteY15" fmla="*/ 3152555 h 3819525"/>
              <a:gd name="connsiteX16" fmla="*/ 455691 w 3572243"/>
              <a:gd name="connsiteY16" fmla="*/ 3238500 h 3819525"/>
              <a:gd name="connsiteX17" fmla="*/ 84216 w 3572243"/>
              <a:gd name="connsiteY17" fmla="*/ 3495675 h 3819525"/>
              <a:gd name="connsiteX18" fmla="*/ 36591 w 3572243"/>
              <a:gd name="connsiteY18" fmla="*/ 3819525 h 3819525"/>
              <a:gd name="connsiteX0" fmla="*/ 306634 w 5028846"/>
              <a:gd name="connsiteY0" fmla="*/ 0 h 3819525"/>
              <a:gd name="connsiteX1" fmla="*/ 316159 w 5028846"/>
              <a:gd name="connsiteY1" fmla="*/ 733425 h 3819525"/>
              <a:gd name="connsiteX2" fmla="*/ 392359 w 5028846"/>
              <a:gd name="connsiteY2" fmla="*/ 1019175 h 3819525"/>
              <a:gd name="connsiteX3" fmla="*/ 335209 w 5028846"/>
              <a:gd name="connsiteY3" fmla="*/ 1190625 h 3819525"/>
              <a:gd name="connsiteX4" fmla="*/ 325684 w 5028846"/>
              <a:gd name="connsiteY4" fmla="*/ 1457325 h 3819525"/>
              <a:gd name="connsiteX5" fmla="*/ 355504 w 5028846"/>
              <a:gd name="connsiteY5" fmla="*/ 1516244 h 3819525"/>
              <a:gd name="connsiteX6" fmla="*/ 5028844 w 5028846"/>
              <a:gd name="connsiteY6" fmla="*/ 1738868 h 3819525"/>
              <a:gd name="connsiteX7" fmla="*/ 372066 w 5028846"/>
              <a:gd name="connsiteY7" fmla="*/ 1988956 h 3819525"/>
              <a:gd name="connsiteX8" fmla="*/ 312695 w 5028846"/>
              <a:gd name="connsiteY8" fmla="*/ 2068657 h 3819525"/>
              <a:gd name="connsiteX9" fmla="*/ 333477 w 5028846"/>
              <a:gd name="connsiteY9" fmla="*/ 2421948 h 3819525"/>
              <a:gd name="connsiteX10" fmla="*/ 457302 w 5028846"/>
              <a:gd name="connsiteY10" fmla="*/ 2589934 h 3819525"/>
              <a:gd name="connsiteX11" fmla="*/ 316159 w 5028846"/>
              <a:gd name="connsiteY11" fmla="*/ 2669598 h 3819525"/>
              <a:gd name="connsiteX12" fmla="*/ 279975 w 5028846"/>
              <a:gd name="connsiteY12" fmla="*/ 2763404 h 3819525"/>
              <a:gd name="connsiteX13" fmla="*/ 454704 w 5028846"/>
              <a:gd name="connsiteY13" fmla="*/ 2912919 h 3819525"/>
              <a:gd name="connsiteX14" fmla="*/ 869668 w 5028846"/>
              <a:gd name="connsiteY14" fmla="*/ 2955409 h 3819525"/>
              <a:gd name="connsiteX15" fmla="*/ 447610 w 5028846"/>
              <a:gd name="connsiteY15" fmla="*/ 3152555 h 3819525"/>
              <a:gd name="connsiteX16" fmla="*/ 735259 w 5028846"/>
              <a:gd name="connsiteY16" fmla="*/ 3238500 h 3819525"/>
              <a:gd name="connsiteX17" fmla="*/ 363784 w 5028846"/>
              <a:gd name="connsiteY17" fmla="*/ 3495675 h 3819525"/>
              <a:gd name="connsiteX18" fmla="*/ 316159 w 5028846"/>
              <a:gd name="connsiteY18" fmla="*/ 3819525 h 3819525"/>
              <a:gd name="connsiteX0" fmla="*/ 306636 w 5028846"/>
              <a:gd name="connsiteY0" fmla="*/ 0 h 3819525"/>
              <a:gd name="connsiteX1" fmla="*/ 316161 w 5028846"/>
              <a:gd name="connsiteY1" fmla="*/ 733425 h 3819525"/>
              <a:gd name="connsiteX2" fmla="*/ 392361 w 5028846"/>
              <a:gd name="connsiteY2" fmla="*/ 1019175 h 3819525"/>
              <a:gd name="connsiteX3" fmla="*/ 335211 w 5028846"/>
              <a:gd name="connsiteY3" fmla="*/ 1190625 h 3819525"/>
              <a:gd name="connsiteX4" fmla="*/ 325686 w 5028846"/>
              <a:gd name="connsiteY4" fmla="*/ 1457325 h 3819525"/>
              <a:gd name="connsiteX5" fmla="*/ 355506 w 5028846"/>
              <a:gd name="connsiteY5" fmla="*/ 1516244 h 3819525"/>
              <a:gd name="connsiteX6" fmla="*/ 5028846 w 5028846"/>
              <a:gd name="connsiteY6" fmla="*/ 1738868 h 3819525"/>
              <a:gd name="connsiteX7" fmla="*/ 372069 w 5028846"/>
              <a:gd name="connsiteY7" fmla="*/ 1988956 h 3819525"/>
              <a:gd name="connsiteX8" fmla="*/ 312697 w 5028846"/>
              <a:gd name="connsiteY8" fmla="*/ 2068657 h 3819525"/>
              <a:gd name="connsiteX9" fmla="*/ 333479 w 5028846"/>
              <a:gd name="connsiteY9" fmla="*/ 2421948 h 3819525"/>
              <a:gd name="connsiteX10" fmla="*/ 457304 w 5028846"/>
              <a:gd name="connsiteY10" fmla="*/ 2589934 h 3819525"/>
              <a:gd name="connsiteX11" fmla="*/ 316161 w 5028846"/>
              <a:gd name="connsiteY11" fmla="*/ 2669598 h 3819525"/>
              <a:gd name="connsiteX12" fmla="*/ 279977 w 5028846"/>
              <a:gd name="connsiteY12" fmla="*/ 2763404 h 3819525"/>
              <a:gd name="connsiteX13" fmla="*/ 454706 w 5028846"/>
              <a:gd name="connsiteY13" fmla="*/ 2912919 h 3819525"/>
              <a:gd name="connsiteX14" fmla="*/ 869670 w 5028846"/>
              <a:gd name="connsiteY14" fmla="*/ 2955409 h 3819525"/>
              <a:gd name="connsiteX15" fmla="*/ 447612 w 5028846"/>
              <a:gd name="connsiteY15" fmla="*/ 3152555 h 3819525"/>
              <a:gd name="connsiteX16" fmla="*/ 735261 w 5028846"/>
              <a:gd name="connsiteY16" fmla="*/ 3238500 h 3819525"/>
              <a:gd name="connsiteX17" fmla="*/ 363786 w 5028846"/>
              <a:gd name="connsiteY17" fmla="*/ 3495675 h 3819525"/>
              <a:gd name="connsiteX18" fmla="*/ 316161 w 5028846"/>
              <a:gd name="connsiteY18" fmla="*/ 3819525 h 3819525"/>
              <a:gd name="connsiteX0" fmla="*/ 306636 w 5028848"/>
              <a:gd name="connsiteY0" fmla="*/ 0 h 3819525"/>
              <a:gd name="connsiteX1" fmla="*/ 316161 w 5028848"/>
              <a:gd name="connsiteY1" fmla="*/ 733425 h 3819525"/>
              <a:gd name="connsiteX2" fmla="*/ 392361 w 5028848"/>
              <a:gd name="connsiteY2" fmla="*/ 1019175 h 3819525"/>
              <a:gd name="connsiteX3" fmla="*/ 335211 w 5028848"/>
              <a:gd name="connsiteY3" fmla="*/ 1190625 h 3819525"/>
              <a:gd name="connsiteX4" fmla="*/ 325686 w 5028848"/>
              <a:gd name="connsiteY4" fmla="*/ 1457325 h 3819525"/>
              <a:gd name="connsiteX5" fmla="*/ 355506 w 5028848"/>
              <a:gd name="connsiteY5" fmla="*/ 1516244 h 3819525"/>
              <a:gd name="connsiteX6" fmla="*/ 5028846 w 5028848"/>
              <a:gd name="connsiteY6" fmla="*/ 1738868 h 3819525"/>
              <a:gd name="connsiteX7" fmla="*/ 372069 w 5028848"/>
              <a:gd name="connsiteY7" fmla="*/ 1988956 h 3819525"/>
              <a:gd name="connsiteX8" fmla="*/ 312697 w 5028848"/>
              <a:gd name="connsiteY8" fmla="*/ 2068657 h 3819525"/>
              <a:gd name="connsiteX9" fmla="*/ 333479 w 5028848"/>
              <a:gd name="connsiteY9" fmla="*/ 2421948 h 3819525"/>
              <a:gd name="connsiteX10" fmla="*/ 457304 w 5028848"/>
              <a:gd name="connsiteY10" fmla="*/ 2589934 h 3819525"/>
              <a:gd name="connsiteX11" fmla="*/ 316161 w 5028848"/>
              <a:gd name="connsiteY11" fmla="*/ 2669598 h 3819525"/>
              <a:gd name="connsiteX12" fmla="*/ 279977 w 5028848"/>
              <a:gd name="connsiteY12" fmla="*/ 2763404 h 3819525"/>
              <a:gd name="connsiteX13" fmla="*/ 454706 w 5028848"/>
              <a:gd name="connsiteY13" fmla="*/ 2912919 h 3819525"/>
              <a:gd name="connsiteX14" fmla="*/ 869670 w 5028848"/>
              <a:gd name="connsiteY14" fmla="*/ 2955409 h 3819525"/>
              <a:gd name="connsiteX15" fmla="*/ 447612 w 5028848"/>
              <a:gd name="connsiteY15" fmla="*/ 3152555 h 3819525"/>
              <a:gd name="connsiteX16" fmla="*/ 735261 w 5028848"/>
              <a:gd name="connsiteY16" fmla="*/ 3238500 h 3819525"/>
              <a:gd name="connsiteX17" fmla="*/ 363786 w 5028848"/>
              <a:gd name="connsiteY17" fmla="*/ 3495675 h 3819525"/>
              <a:gd name="connsiteX18" fmla="*/ 316161 w 5028848"/>
              <a:gd name="connsiteY18" fmla="*/ 3819525 h 3819525"/>
              <a:gd name="connsiteX0" fmla="*/ 27066 w 4749276"/>
              <a:gd name="connsiteY0" fmla="*/ 0 h 3819525"/>
              <a:gd name="connsiteX1" fmla="*/ 36591 w 4749276"/>
              <a:gd name="connsiteY1" fmla="*/ 733425 h 3819525"/>
              <a:gd name="connsiteX2" fmla="*/ 112791 w 4749276"/>
              <a:gd name="connsiteY2" fmla="*/ 1019175 h 3819525"/>
              <a:gd name="connsiteX3" fmla="*/ 55641 w 4749276"/>
              <a:gd name="connsiteY3" fmla="*/ 1190625 h 3819525"/>
              <a:gd name="connsiteX4" fmla="*/ 46116 w 4749276"/>
              <a:gd name="connsiteY4" fmla="*/ 1457325 h 3819525"/>
              <a:gd name="connsiteX5" fmla="*/ 75936 w 4749276"/>
              <a:gd name="connsiteY5" fmla="*/ 1516244 h 3819525"/>
              <a:gd name="connsiteX6" fmla="*/ 4749276 w 4749276"/>
              <a:gd name="connsiteY6" fmla="*/ 1738868 h 3819525"/>
              <a:gd name="connsiteX7" fmla="*/ 92499 w 4749276"/>
              <a:gd name="connsiteY7" fmla="*/ 1988956 h 3819525"/>
              <a:gd name="connsiteX8" fmla="*/ 33127 w 4749276"/>
              <a:gd name="connsiteY8" fmla="*/ 2068657 h 3819525"/>
              <a:gd name="connsiteX9" fmla="*/ 53909 w 4749276"/>
              <a:gd name="connsiteY9" fmla="*/ 2421948 h 3819525"/>
              <a:gd name="connsiteX10" fmla="*/ 177734 w 4749276"/>
              <a:gd name="connsiteY10" fmla="*/ 2589934 h 3819525"/>
              <a:gd name="connsiteX11" fmla="*/ 36591 w 4749276"/>
              <a:gd name="connsiteY11" fmla="*/ 2669598 h 3819525"/>
              <a:gd name="connsiteX12" fmla="*/ 407 w 4749276"/>
              <a:gd name="connsiteY12" fmla="*/ 2763404 h 3819525"/>
              <a:gd name="connsiteX13" fmla="*/ 175136 w 4749276"/>
              <a:gd name="connsiteY13" fmla="*/ 2912919 h 3819525"/>
              <a:gd name="connsiteX14" fmla="*/ 590100 w 4749276"/>
              <a:gd name="connsiteY14" fmla="*/ 2955409 h 3819525"/>
              <a:gd name="connsiteX15" fmla="*/ 168042 w 4749276"/>
              <a:gd name="connsiteY15" fmla="*/ 3152555 h 3819525"/>
              <a:gd name="connsiteX16" fmla="*/ 455691 w 4749276"/>
              <a:gd name="connsiteY16" fmla="*/ 3238500 h 3819525"/>
              <a:gd name="connsiteX17" fmla="*/ 84216 w 4749276"/>
              <a:gd name="connsiteY17" fmla="*/ 3495675 h 3819525"/>
              <a:gd name="connsiteX18" fmla="*/ 36591 w 4749276"/>
              <a:gd name="connsiteY18" fmla="*/ 3819525 h 3819525"/>
              <a:gd name="connsiteX0" fmla="*/ 27066 w 4749278"/>
              <a:gd name="connsiteY0" fmla="*/ 0 h 3819525"/>
              <a:gd name="connsiteX1" fmla="*/ 36591 w 4749278"/>
              <a:gd name="connsiteY1" fmla="*/ 733425 h 3819525"/>
              <a:gd name="connsiteX2" fmla="*/ 457783 w 4749278"/>
              <a:gd name="connsiteY2" fmla="*/ 1030030 h 3819525"/>
              <a:gd name="connsiteX3" fmla="*/ 55641 w 4749278"/>
              <a:gd name="connsiteY3" fmla="*/ 1190625 h 3819525"/>
              <a:gd name="connsiteX4" fmla="*/ 46116 w 4749278"/>
              <a:gd name="connsiteY4" fmla="*/ 1457325 h 3819525"/>
              <a:gd name="connsiteX5" fmla="*/ 75936 w 4749278"/>
              <a:gd name="connsiteY5" fmla="*/ 1516244 h 3819525"/>
              <a:gd name="connsiteX6" fmla="*/ 4749276 w 4749278"/>
              <a:gd name="connsiteY6" fmla="*/ 1738868 h 3819525"/>
              <a:gd name="connsiteX7" fmla="*/ 92499 w 4749278"/>
              <a:gd name="connsiteY7" fmla="*/ 1988956 h 3819525"/>
              <a:gd name="connsiteX8" fmla="*/ 33127 w 4749278"/>
              <a:gd name="connsiteY8" fmla="*/ 2068657 h 3819525"/>
              <a:gd name="connsiteX9" fmla="*/ 53909 w 4749278"/>
              <a:gd name="connsiteY9" fmla="*/ 2421948 h 3819525"/>
              <a:gd name="connsiteX10" fmla="*/ 177734 w 4749278"/>
              <a:gd name="connsiteY10" fmla="*/ 2589934 h 3819525"/>
              <a:gd name="connsiteX11" fmla="*/ 36591 w 4749278"/>
              <a:gd name="connsiteY11" fmla="*/ 2669598 h 3819525"/>
              <a:gd name="connsiteX12" fmla="*/ 407 w 4749278"/>
              <a:gd name="connsiteY12" fmla="*/ 2763404 h 3819525"/>
              <a:gd name="connsiteX13" fmla="*/ 175136 w 4749278"/>
              <a:gd name="connsiteY13" fmla="*/ 2912919 h 3819525"/>
              <a:gd name="connsiteX14" fmla="*/ 590100 w 4749278"/>
              <a:gd name="connsiteY14" fmla="*/ 2955409 h 3819525"/>
              <a:gd name="connsiteX15" fmla="*/ 168042 w 4749278"/>
              <a:gd name="connsiteY15" fmla="*/ 3152555 h 3819525"/>
              <a:gd name="connsiteX16" fmla="*/ 455691 w 4749278"/>
              <a:gd name="connsiteY16" fmla="*/ 3238500 h 3819525"/>
              <a:gd name="connsiteX17" fmla="*/ 84216 w 4749278"/>
              <a:gd name="connsiteY17" fmla="*/ 3495675 h 3819525"/>
              <a:gd name="connsiteX18" fmla="*/ 36591 w 4749278"/>
              <a:gd name="connsiteY18" fmla="*/ 3819525 h 3819525"/>
              <a:gd name="connsiteX0" fmla="*/ 228064 w 4950274"/>
              <a:gd name="connsiteY0" fmla="*/ 0 h 3819525"/>
              <a:gd name="connsiteX1" fmla="*/ 237589 w 4950274"/>
              <a:gd name="connsiteY1" fmla="*/ 733425 h 3819525"/>
              <a:gd name="connsiteX2" fmla="*/ 658781 w 4950274"/>
              <a:gd name="connsiteY2" fmla="*/ 1030030 h 3819525"/>
              <a:gd name="connsiteX3" fmla="*/ 256639 w 4950274"/>
              <a:gd name="connsiteY3" fmla="*/ 1190625 h 3819525"/>
              <a:gd name="connsiteX4" fmla="*/ 510931 w 4950274"/>
              <a:gd name="connsiteY4" fmla="*/ 1413909 h 3819525"/>
              <a:gd name="connsiteX5" fmla="*/ 276934 w 4950274"/>
              <a:gd name="connsiteY5" fmla="*/ 1516244 h 3819525"/>
              <a:gd name="connsiteX6" fmla="*/ 4950274 w 4950274"/>
              <a:gd name="connsiteY6" fmla="*/ 1738868 h 3819525"/>
              <a:gd name="connsiteX7" fmla="*/ 293497 w 4950274"/>
              <a:gd name="connsiteY7" fmla="*/ 1988956 h 3819525"/>
              <a:gd name="connsiteX8" fmla="*/ 234125 w 4950274"/>
              <a:gd name="connsiteY8" fmla="*/ 2068657 h 3819525"/>
              <a:gd name="connsiteX9" fmla="*/ 254907 w 4950274"/>
              <a:gd name="connsiteY9" fmla="*/ 2421948 h 3819525"/>
              <a:gd name="connsiteX10" fmla="*/ 378732 w 4950274"/>
              <a:gd name="connsiteY10" fmla="*/ 2589934 h 3819525"/>
              <a:gd name="connsiteX11" fmla="*/ 237589 w 4950274"/>
              <a:gd name="connsiteY11" fmla="*/ 2669598 h 3819525"/>
              <a:gd name="connsiteX12" fmla="*/ 201405 w 4950274"/>
              <a:gd name="connsiteY12" fmla="*/ 2763404 h 3819525"/>
              <a:gd name="connsiteX13" fmla="*/ 376134 w 4950274"/>
              <a:gd name="connsiteY13" fmla="*/ 2912919 h 3819525"/>
              <a:gd name="connsiteX14" fmla="*/ 791098 w 4950274"/>
              <a:gd name="connsiteY14" fmla="*/ 2955409 h 3819525"/>
              <a:gd name="connsiteX15" fmla="*/ 369040 w 4950274"/>
              <a:gd name="connsiteY15" fmla="*/ 3152555 h 3819525"/>
              <a:gd name="connsiteX16" fmla="*/ 656689 w 4950274"/>
              <a:gd name="connsiteY16" fmla="*/ 3238500 h 3819525"/>
              <a:gd name="connsiteX17" fmla="*/ 285214 w 4950274"/>
              <a:gd name="connsiteY17" fmla="*/ 3495675 h 3819525"/>
              <a:gd name="connsiteX18" fmla="*/ 237589 w 4950274"/>
              <a:gd name="connsiteY18" fmla="*/ 3819525 h 3819525"/>
              <a:gd name="connsiteX0" fmla="*/ 27066 w 4749278"/>
              <a:gd name="connsiteY0" fmla="*/ 0 h 3819525"/>
              <a:gd name="connsiteX1" fmla="*/ 36591 w 4749278"/>
              <a:gd name="connsiteY1" fmla="*/ 733425 h 3819525"/>
              <a:gd name="connsiteX2" fmla="*/ 457783 w 4749278"/>
              <a:gd name="connsiteY2" fmla="*/ 1030030 h 3819525"/>
              <a:gd name="connsiteX3" fmla="*/ 55641 w 4749278"/>
              <a:gd name="connsiteY3" fmla="*/ 1190625 h 3819525"/>
              <a:gd name="connsiteX4" fmla="*/ 309933 w 4749278"/>
              <a:gd name="connsiteY4" fmla="*/ 1413909 h 3819525"/>
              <a:gd name="connsiteX5" fmla="*/ 75936 w 4749278"/>
              <a:gd name="connsiteY5" fmla="*/ 1516244 h 3819525"/>
              <a:gd name="connsiteX6" fmla="*/ 4749276 w 4749278"/>
              <a:gd name="connsiteY6" fmla="*/ 1738868 h 3819525"/>
              <a:gd name="connsiteX7" fmla="*/ 92499 w 4749278"/>
              <a:gd name="connsiteY7" fmla="*/ 1988956 h 3819525"/>
              <a:gd name="connsiteX8" fmla="*/ 33127 w 4749278"/>
              <a:gd name="connsiteY8" fmla="*/ 2068657 h 3819525"/>
              <a:gd name="connsiteX9" fmla="*/ 53909 w 4749278"/>
              <a:gd name="connsiteY9" fmla="*/ 2421948 h 3819525"/>
              <a:gd name="connsiteX10" fmla="*/ 177734 w 4749278"/>
              <a:gd name="connsiteY10" fmla="*/ 2589934 h 3819525"/>
              <a:gd name="connsiteX11" fmla="*/ 36591 w 4749278"/>
              <a:gd name="connsiteY11" fmla="*/ 2669598 h 3819525"/>
              <a:gd name="connsiteX12" fmla="*/ 407 w 4749278"/>
              <a:gd name="connsiteY12" fmla="*/ 2763404 h 3819525"/>
              <a:gd name="connsiteX13" fmla="*/ 175136 w 4749278"/>
              <a:gd name="connsiteY13" fmla="*/ 2912919 h 3819525"/>
              <a:gd name="connsiteX14" fmla="*/ 590100 w 4749278"/>
              <a:gd name="connsiteY14" fmla="*/ 2955409 h 3819525"/>
              <a:gd name="connsiteX15" fmla="*/ 168042 w 4749278"/>
              <a:gd name="connsiteY15" fmla="*/ 3152555 h 3819525"/>
              <a:gd name="connsiteX16" fmla="*/ 455691 w 4749278"/>
              <a:gd name="connsiteY16" fmla="*/ 3238500 h 3819525"/>
              <a:gd name="connsiteX17" fmla="*/ 84216 w 4749278"/>
              <a:gd name="connsiteY17" fmla="*/ 3495675 h 3819525"/>
              <a:gd name="connsiteX18" fmla="*/ 36591 w 4749278"/>
              <a:gd name="connsiteY18" fmla="*/ 3819525 h 3819525"/>
              <a:gd name="connsiteX0" fmla="*/ 27066 w 4749276"/>
              <a:gd name="connsiteY0" fmla="*/ 0 h 3819525"/>
              <a:gd name="connsiteX1" fmla="*/ 36591 w 4749276"/>
              <a:gd name="connsiteY1" fmla="*/ 733425 h 3819525"/>
              <a:gd name="connsiteX2" fmla="*/ 457783 w 4749276"/>
              <a:gd name="connsiteY2" fmla="*/ 1030030 h 3819525"/>
              <a:gd name="connsiteX3" fmla="*/ 55641 w 4749276"/>
              <a:gd name="connsiteY3" fmla="*/ 1190625 h 3819525"/>
              <a:gd name="connsiteX4" fmla="*/ 309933 w 4749276"/>
              <a:gd name="connsiteY4" fmla="*/ 1413909 h 3819525"/>
              <a:gd name="connsiteX5" fmla="*/ 75936 w 4749276"/>
              <a:gd name="connsiteY5" fmla="*/ 1516244 h 3819525"/>
              <a:gd name="connsiteX6" fmla="*/ 4749276 w 4749276"/>
              <a:gd name="connsiteY6" fmla="*/ 1738868 h 3819525"/>
              <a:gd name="connsiteX7" fmla="*/ 92499 w 4749276"/>
              <a:gd name="connsiteY7" fmla="*/ 1988956 h 3819525"/>
              <a:gd name="connsiteX8" fmla="*/ 33127 w 4749276"/>
              <a:gd name="connsiteY8" fmla="*/ 2068657 h 3819525"/>
              <a:gd name="connsiteX9" fmla="*/ 53909 w 4749276"/>
              <a:gd name="connsiteY9" fmla="*/ 2421948 h 3819525"/>
              <a:gd name="connsiteX10" fmla="*/ 177734 w 4749276"/>
              <a:gd name="connsiteY10" fmla="*/ 2589934 h 3819525"/>
              <a:gd name="connsiteX11" fmla="*/ 36591 w 4749276"/>
              <a:gd name="connsiteY11" fmla="*/ 2669598 h 3819525"/>
              <a:gd name="connsiteX12" fmla="*/ 407 w 4749276"/>
              <a:gd name="connsiteY12" fmla="*/ 2763404 h 3819525"/>
              <a:gd name="connsiteX13" fmla="*/ 175136 w 4749276"/>
              <a:gd name="connsiteY13" fmla="*/ 2912919 h 3819525"/>
              <a:gd name="connsiteX14" fmla="*/ 82758 w 4749276"/>
              <a:gd name="connsiteY14" fmla="*/ 2987972 h 3819525"/>
              <a:gd name="connsiteX15" fmla="*/ 168042 w 4749276"/>
              <a:gd name="connsiteY15" fmla="*/ 3152555 h 3819525"/>
              <a:gd name="connsiteX16" fmla="*/ 455691 w 4749276"/>
              <a:gd name="connsiteY16" fmla="*/ 3238500 h 3819525"/>
              <a:gd name="connsiteX17" fmla="*/ 84216 w 4749276"/>
              <a:gd name="connsiteY17" fmla="*/ 3495675 h 3819525"/>
              <a:gd name="connsiteX18" fmla="*/ 36591 w 4749276"/>
              <a:gd name="connsiteY18" fmla="*/ 3819525 h 3819525"/>
              <a:gd name="connsiteX0" fmla="*/ 28175 w 4750387"/>
              <a:gd name="connsiteY0" fmla="*/ 0 h 3819525"/>
              <a:gd name="connsiteX1" fmla="*/ 37700 w 4750387"/>
              <a:gd name="connsiteY1" fmla="*/ 733425 h 3819525"/>
              <a:gd name="connsiteX2" fmla="*/ 458892 w 4750387"/>
              <a:gd name="connsiteY2" fmla="*/ 1030030 h 3819525"/>
              <a:gd name="connsiteX3" fmla="*/ 56750 w 4750387"/>
              <a:gd name="connsiteY3" fmla="*/ 1190625 h 3819525"/>
              <a:gd name="connsiteX4" fmla="*/ 311042 w 4750387"/>
              <a:gd name="connsiteY4" fmla="*/ 1413909 h 3819525"/>
              <a:gd name="connsiteX5" fmla="*/ 77045 w 4750387"/>
              <a:gd name="connsiteY5" fmla="*/ 1516244 h 3819525"/>
              <a:gd name="connsiteX6" fmla="*/ 4750385 w 4750387"/>
              <a:gd name="connsiteY6" fmla="*/ 1738868 h 3819525"/>
              <a:gd name="connsiteX7" fmla="*/ 93608 w 4750387"/>
              <a:gd name="connsiteY7" fmla="*/ 1988956 h 3819525"/>
              <a:gd name="connsiteX8" fmla="*/ 34236 w 4750387"/>
              <a:gd name="connsiteY8" fmla="*/ 2068657 h 3819525"/>
              <a:gd name="connsiteX9" fmla="*/ 55018 w 4750387"/>
              <a:gd name="connsiteY9" fmla="*/ 2421948 h 3819525"/>
              <a:gd name="connsiteX10" fmla="*/ 178843 w 4750387"/>
              <a:gd name="connsiteY10" fmla="*/ 2589934 h 3819525"/>
              <a:gd name="connsiteX11" fmla="*/ 37700 w 4750387"/>
              <a:gd name="connsiteY11" fmla="*/ 2669598 h 3819525"/>
              <a:gd name="connsiteX12" fmla="*/ 1516 w 4750387"/>
              <a:gd name="connsiteY12" fmla="*/ 2763404 h 3819525"/>
              <a:gd name="connsiteX13" fmla="*/ 74777 w 4750387"/>
              <a:gd name="connsiteY13" fmla="*/ 2912919 h 3819525"/>
              <a:gd name="connsiteX14" fmla="*/ 83867 w 4750387"/>
              <a:gd name="connsiteY14" fmla="*/ 2987972 h 3819525"/>
              <a:gd name="connsiteX15" fmla="*/ 169151 w 4750387"/>
              <a:gd name="connsiteY15" fmla="*/ 3152555 h 3819525"/>
              <a:gd name="connsiteX16" fmla="*/ 456800 w 4750387"/>
              <a:gd name="connsiteY16" fmla="*/ 3238500 h 3819525"/>
              <a:gd name="connsiteX17" fmla="*/ 85325 w 4750387"/>
              <a:gd name="connsiteY17" fmla="*/ 3495675 h 3819525"/>
              <a:gd name="connsiteX18" fmla="*/ 37700 w 4750387"/>
              <a:gd name="connsiteY18" fmla="*/ 3819525 h 3819525"/>
              <a:gd name="connsiteX0" fmla="*/ 28177 w 4750387"/>
              <a:gd name="connsiteY0" fmla="*/ 0 h 3819525"/>
              <a:gd name="connsiteX1" fmla="*/ 37702 w 4750387"/>
              <a:gd name="connsiteY1" fmla="*/ 733425 h 3819525"/>
              <a:gd name="connsiteX2" fmla="*/ 458894 w 4750387"/>
              <a:gd name="connsiteY2" fmla="*/ 1030030 h 3819525"/>
              <a:gd name="connsiteX3" fmla="*/ 56752 w 4750387"/>
              <a:gd name="connsiteY3" fmla="*/ 1190625 h 3819525"/>
              <a:gd name="connsiteX4" fmla="*/ 311044 w 4750387"/>
              <a:gd name="connsiteY4" fmla="*/ 1413909 h 3819525"/>
              <a:gd name="connsiteX5" fmla="*/ 77047 w 4750387"/>
              <a:gd name="connsiteY5" fmla="*/ 1516244 h 3819525"/>
              <a:gd name="connsiteX6" fmla="*/ 4750387 w 4750387"/>
              <a:gd name="connsiteY6" fmla="*/ 1738868 h 3819525"/>
              <a:gd name="connsiteX7" fmla="*/ 93610 w 4750387"/>
              <a:gd name="connsiteY7" fmla="*/ 1988956 h 3819525"/>
              <a:gd name="connsiteX8" fmla="*/ 34238 w 4750387"/>
              <a:gd name="connsiteY8" fmla="*/ 2068657 h 3819525"/>
              <a:gd name="connsiteX9" fmla="*/ 55020 w 4750387"/>
              <a:gd name="connsiteY9" fmla="*/ 2421948 h 3819525"/>
              <a:gd name="connsiteX10" fmla="*/ 178845 w 4750387"/>
              <a:gd name="connsiteY10" fmla="*/ 2589934 h 3819525"/>
              <a:gd name="connsiteX11" fmla="*/ 37702 w 4750387"/>
              <a:gd name="connsiteY11" fmla="*/ 2669598 h 3819525"/>
              <a:gd name="connsiteX12" fmla="*/ 1518 w 4750387"/>
              <a:gd name="connsiteY12" fmla="*/ 2763404 h 3819525"/>
              <a:gd name="connsiteX13" fmla="*/ 74779 w 4750387"/>
              <a:gd name="connsiteY13" fmla="*/ 2912919 h 3819525"/>
              <a:gd name="connsiteX14" fmla="*/ 83869 w 4750387"/>
              <a:gd name="connsiteY14" fmla="*/ 2987972 h 3819525"/>
              <a:gd name="connsiteX15" fmla="*/ 67684 w 4750387"/>
              <a:gd name="connsiteY15" fmla="*/ 3141700 h 3819525"/>
              <a:gd name="connsiteX16" fmla="*/ 456802 w 4750387"/>
              <a:gd name="connsiteY16" fmla="*/ 3238500 h 3819525"/>
              <a:gd name="connsiteX17" fmla="*/ 85327 w 4750387"/>
              <a:gd name="connsiteY17" fmla="*/ 3495675 h 3819525"/>
              <a:gd name="connsiteX18" fmla="*/ 37702 w 4750387"/>
              <a:gd name="connsiteY18" fmla="*/ 3819525 h 3819525"/>
              <a:gd name="connsiteX0" fmla="*/ 95320 w 4817532"/>
              <a:gd name="connsiteY0" fmla="*/ 0 h 3819525"/>
              <a:gd name="connsiteX1" fmla="*/ 104845 w 4817532"/>
              <a:gd name="connsiteY1" fmla="*/ 733425 h 3819525"/>
              <a:gd name="connsiteX2" fmla="*/ 526037 w 4817532"/>
              <a:gd name="connsiteY2" fmla="*/ 1030030 h 3819525"/>
              <a:gd name="connsiteX3" fmla="*/ 123895 w 4817532"/>
              <a:gd name="connsiteY3" fmla="*/ 1190625 h 3819525"/>
              <a:gd name="connsiteX4" fmla="*/ 378187 w 4817532"/>
              <a:gd name="connsiteY4" fmla="*/ 1413909 h 3819525"/>
              <a:gd name="connsiteX5" fmla="*/ 144190 w 4817532"/>
              <a:gd name="connsiteY5" fmla="*/ 1516244 h 3819525"/>
              <a:gd name="connsiteX6" fmla="*/ 4817530 w 4817532"/>
              <a:gd name="connsiteY6" fmla="*/ 1738868 h 3819525"/>
              <a:gd name="connsiteX7" fmla="*/ 160753 w 4817532"/>
              <a:gd name="connsiteY7" fmla="*/ 1988956 h 3819525"/>
              <a:gd name="connsiteX8" fmla="*/ 101381 w 4817532"/>
              <a:gd name="connsiteY8" fmla="*/ 2068657 h 3819525"/>
              <a:gd name="connsiteX9" fmla="*/ 122163 w 4817532"/>
              <a:gd name="connsiteY9" fmla="*/ 2421948 h 3819525"/>
              <a:gd name="connsiteX10" fmla="*/ 245988 w 4817532"/>
              <a:gd name="connsiteY10" fmla="*/ 2589934 h 3819525"/>
              <a:gd name="connsiteX11" fmla="*/ 104845 w 4817532"/>
              <a:gd name="connsiteY11" fmla="*/ 2669598 h 3819525"/>
              <a:gd name="connsiteX12" fmla="*/ 68661 w 4817532"/>
              <a:gd name="connsiteY12" fmla="*/ 2763404 h 3819525"/>
              <a:gd name="connsiteX13" fmla="*/ 141922 w 4817532"/>
              <a:gd name="connsiteY13" fmla="*/ 2912919 h 3819525"/>
              <a:gd name="connsiteX14" fmla="*/ 151012 w 4817532"/>
              <a:gd name="connsiteY14" fmla="*/ 2987972 h 3819525"/>
              <a:gd name="connsiteX15" fmla="*/ 13065 w 4817532"/>
              <a:gd name="connsiteY15" fmla="*/ 3152555 h 3819525"/>
              <a:gd name="connsiteX16" fmla="*/ 523945 w 4817532"/>
              <a:gd name="connsiteY16" fmla="*/ 3238500 h 3819525"/>
              <a:gd name="connsiteX17" fmla="*/ 152470 w 4817532"/>
              <a:gd name="connsiteY17" fmla="*/ 3495675 h 3819525"/>
              <a:gd name="connsiteX18" fmla="*/ 104845 w 4817532"/>
              <a:gd name="connsiteY18" fmla="*/ 3819525 h 3819525"/>
              <a:gd name="connsiteX0" fmla="*/ 82267 w 4804477"/>
              <a:gd name="connsiteY0" fmla="*/ 0 h 3819525"/>
              <a:gd name="connsiteX1" fmla="*/ 91792 w 4804477"/>
              <a:gd name="connsiteY1" fmla="*/ 733425 h 3819525"/>
              <a:gd name="connsiteX2" fmla="*/ 512984 w 4804477"/>
              <a:gd name="connsiteY2" fmla="*/ 1030030 h 3819525"/>
              <a:gd name="connsiteX3" fmla="*/ 110842 w 4804477"/>
              <a:gd name="connsiteY3" fmla="*/ 1190625 h 3819525"/>
              <a:gd name="connsiteX4" fmla="*/ 365134 w 4804477"/>
              <a:gd name="connsiteY4" fmla="*/ 1413909 h 3819525"/>
              <a:gd name="connsiteX5" fmla="*/ 131137 w 4804477"/>
              <a:gd name="connsiteY5" fmla="*/ 1516244 h 3819525"/>
              <a:gd name="connsiteX6" fmla="*/ 4804477 w 4804477"/>
              <a:gd name="connsiteY6" fmla="*/ 1738868 h 3819525"/>
              <a:gd name="connsiteX7" fmla="*/ 147700 w 4804477"/>
              <a:gd name="connsiteY7" fmla="*/ 1988956 h 3819525"/>
              <a:gd name="connsiteX8" fmla="*/ 88328 w 4804477"/>
              <a:gd name="connsiteY8" fmla="*/ 2068657 h 3819525"/>
              <a:gd name="connsiteX9" fmla="*/ 109110 w 4804477"/>
              <a:gd name="connsiteY9" fmla="*/ 2421948 h 3819525"/>
              <a:gd name="connsiteX10" fmla="*/ 232935 w 4804477"/>
              <a:gd name="connsiteY10" fmla="*/ 2589934 h 3819525"/>
              <a:gd name="connsiteX11" fmla="*/ 91792 w 4804477"/>
              <a:gd name="connsiteY11" fmla="*/ 2669598 h 3819525"/>
              <a:gd name="connsiteX12" fmla="*/ 55608 w 4804477"/>
              <a:gd name="connsiteY12" fmla="*/ 2763404 h 3819525"/>
              <a:gd name="connsiteX13" fmla="*/ 128869 w 4804477"/>
              <a:gd name="connsiteY13" fmla="*/ 2912919 h 3819525"/>
              <a:gd name="connsiteX14" fmla="*/ 137959 w 4804477"/>
              <a:gd name="connsiteY14" fmla="*/ 2987972 h 3819525"/>
              <a:gd name="connsiteX15" fmla="*/ 12 w 4804477"/>
              <a:gd name="connsiteY15" fmla="*/ 3152555 h 3819525"/>
              <a:gd name="connsiteX16" fmla="*/ 145606 w 4804477"/>
              <a:gd name="connsiteY16" fmla="*/ 3249354 h 3819525"/>
              <a:gd name="connsiteX17" fmla="*/ 139417 w 4804477"/>
              <a:gd name="connsiteY17" fmla="*/ 3495675 h 3819525"/>
              <a:gd name="connsiteX18" fmla="*/ 91792 w 4804477"/>
              <a:gd name="connsiteY18" fmla="*/ 3819525 h 3819525"/>
              <a:gd name="connsiteX0" fmla="*/ 28178 w 4750390"/>
              <a:gd name="connsiteY0" fmla="*/ 0 h 3819525"/>
              <a:gd name="connsiteX1" fmla="*/ 37703 w 4750390"/>
              <a:gd name="connsiteY1" fmla="*/ 733425 h 3819525"/>
              <a:gd name="connsiteX2" fmla="*/ 458895 w 4750390"/>
              <a:gd name="connsiteY2" fmla="*/ 1030030 h 3819525"/>
              <a:gd name="connsiteX3" fmla="*/ 56753 w 4750390"/>
              <a:gd name="connsiteY3" fmla="*/ 1190625 h 3819525"/>
              <a:gd name="connsiteX4" fmla="*/ 311045 w 4750390"/>
              <a:gd name="connsiteY4" fmla="*/ 1413909 h 3819525"/>
              <a:gd name="connsiteX5" fmla="*/ 77048 w 4750390"/>
              <a:gd name="connsiteY5" fmla="*/ 1516244 h 3819525"/>
              <a:gd name="connsiteX6" fmla="*/ 4750388 w 4750390"/>
              <a:gd name="connsiteY6" fmla="*/ 1738868 h 3819525"/>
              <a:gd name="connsiteX7" fmla="*/ 93611 w 4750390"/>
              <a:gd name="connsiteY7" fmla="*/ 1988956 h 3819525"/>
              <a:gd name="connsiteX8" fmla="*/ 34239 w 4750390"/>
              <a:gd name="connsiteY8" fmla="*/ 2068657 h 3819525"/>
              <a:gd name="connsiteX9" fmla="*/ 55021 w 4750390"/>
              <a:gd name="connsiteY9" fmla="*/ 2421948 h 3819525"/>
              <a:gd name="connsiteX10" fmla="*/ 178846 w 4750390"/>
              <a:gd name="connsiteY10" fmla="*/ 2589934 h 3819525"/>
              <a:gd name="connsiteX11" fmla="*/ 37703 w 4750390"/>
              <a:gd name="connsiteY11" fmla="*/ 2669598 h 3819525"/>
              <a:gd name="connsiteX12" fmla="*/ 1519 w 4750390"/>
              <a:gd name="connsiteY12" fmla="*/ 2763404 h 3819525"/>
              <a:gd name="connsiteX13" fmla="*/ 74780 w 4750390"/>
              <a:gd name="connsiteY13" fmla="*/ 2912919 h 3819525"/>
              <a:gd name="connsiteX14" fmla="*/ 83870 w 4750390"/>
              <a:gd name="connsiteY14" fmla="*/ 2987972 h 3819525"/>
              <a:gd name="connsiteX15" fmla="*/ 67684 w 4750390"/>
              <a:gd name="connsiteY15" fmla="*/ 3152555 h 3819525"/>
              <a:gd name="connsiteX16" fmla="*/ 91517 w 4750390"/>
              <a:gd name="connsiteY16" fmla="*/ 3249354 h 3819525"/>
              <a:gd name="connsiteX17" fmla="*/ 85328 w 4750390"/>
              <a:gd name="connsiteY17" fmla="*/ 3495675 h 3819525"/>
              <a:gd name="connsiteX18" fmla="*/ 37703 w 4750390"/>
              <a:gd name="connsiteY18" fmla="*/ 3819525 h 3819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750390" h="3819525">
                <a:moveTo>
                  <a:pt x="28178" y="0"/>
                </a:moveTo>
                <a:cubicBezTo>
                  <a:pt x="25797" y="281781"/>
                  <a:pt x="-34083" y="561753"/>
                  <a:pt x="37703" y="733425"/>
                </a:cubicBezTo>
                <a:cubicBezTo>
                  <a:pt x="109489" y="905097"/>
                  <a:pt x="455720" y="953830"/>
                  <a:pt x="458895" y="1030030"/>
                </a:cubicBezTo>
                <a:cubicBezTo>
                  <a:pt x="462070" y="1106230"/>
                  <a:pt x="81395" y="1126645"/>
                  <a:pt x="56753" y="1190625"/>
                </a:cubicBezTo>
                <a:cubicBezTo>
                  <a:pt x="32111" y="1254605"/>
                  <a:pt x="307663" y="1359639"/>
                  <a:pt x="311045" y="1413909"/>
                </a:cubicBezTo>
                <a:cubicBezTo>
                  <a:pt x="314428" y="1468179"/>
                  <a:pt x="-13444" y="1440375"/>
                  <a:pt x="77048" y="1516244"/>
                </a:cubicBezTo>
                <a:cubicBezTo>
                  <a:pt x="167540" y="1592113"/>
                  <a:pt x="4747628" y="1660083"/>
                  <a:pt x="4750388" y="1738868"/>
                </a:cubicBezTo>
                <a:cubicBezTo>
                  <a:pt x="4753149" y="1817653"/>
                  <a:pt x="149065" y="1933991"/>
                  <a:pt x="93611" y="1988956"/>
                </a:cubicBezTo>
                <a:cubicBezTo>
                  <a:pt x="38157" y="2043921"/>
                  <a:pt x="40671" y="1996492"/>
                  <a:pt x="34239" y="2068657"/>
                </a:cubicBezTo>
                <a:cubicBezTo>
                  <a:pt x="27807" y="2140822"/>
                  <a:pt x="30920" y="2335069"/>
                  <a:pt x="55021" y="2421948"/>
                </a:cubicBezTo>
                <a:cubicBezTo>
                  <a:pt x="79122" y="2508827"/>
                  <a:pt x="181732" y="2548659"/>
                  <a:pt x="178846" y="2589934"/>
                </a:cubicBezTo>
                <a:cubicBezTo>
                  <a:pt x="175960" y="2631209"/>
                  <a:pt x="67258" y="2640686"/>
                  <a:pt x="37703" y="2669598"/>
                </a:cubicBezTo>
                <a:cubicBezTo>
                  <a:pt x="8148" y="2698510"/>
                  <a:pt x="-4660" y="2722851"/>
                  <a:pt x="1519" y="2763404"/>
                </a:cubicBezTo>
                <a:cubicBezTo>
                  <a:pt x="7698" y="2803957"/>
                  <a:pt x="61055" y="2875491"/>
                  <a:pt x="74780" y="2912919"/>
                </a:cubicBezTo>
                <a:cubicBezTo>
                  <a:pt x="88505" y="2950347"/>
                  <a:pt x="85053" y="2948033"/>
                  <a:pt x="83870" y="2987972"/>
                </a:cubicBezTo>
                <a:cubicBezTo>
                  <a:pt x="82687" y="3027911"/>
                  <a:pt x="66409" y="3108991"/>
                  <a:pt x="67684" y="3152555"/>
                </a:cubicBezTo>
                <a:cubicBezTo>
                  <a:pt x="68959" y="3196119"/>
                  <a:pt x="88576" y="3192167"/>
                  <a:pt x="91517" y="3249354"/>
                </a:cubicBezTo>
                <a:cubicBezTo>
                  <a:pt x="94458" y="3306541"/>
                  <a:pt x="155178" y="3398838"/>
                  <a:pt x="85328" y="3495675"/>
                </a:cubicBezTo>
                <a:cubicBezTo>
                  <a:pt x="15478" y="3592512"/>
                  <a:pt x="26590" y="3706018"/>
                  <a:pt x="37703" y="3819525"/>
                </a:cubicBezTo>
              </a:path>
            </a:pathLst>
          </a:custGeom>
          <a:noFill/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0F8BCE9D-D28A-4622-80E6-C142DE46B844}"/>
              </a:ext>
            </a:extLst>
          </p:cNvPr>
          <p:cNvSpPr txBox="1"/>
          <p:nvPr/>
        </p:nvSpPr>
        <p:spPr>
          <a:xfrm>
            <a:off x="4354680" y="-73674"/>
            <a:ext cx="38096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latin typeface="Franklin Gothic Book" panose="020B0503020102020204" pitchFamily="34" charset="0"/>
              </a:rPr>
              <a:t>Petroleum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2161F200-68C3-4360-BCB7-C0A7259B1875}"/>
              </a:ext>
            </a:extLst>
          </p:cNvPr>
          <p:cNvSpPr txBox="1"/>
          <p:nvPr/>
        </p:nvSpPr>
        <p:spPr>
          <a:xfrm>
            <a:off x="6010631" y="3119122"/>
            <a:ext cx="157795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NSZD/MNA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69F0CF47-6F89-4165-87E6-122C73C76E81}"/>
              </a:ext>
            </a:extLst>
          </p:cNvPr>
          <p:cNvSpPr txBox="1"/>
          <p:nvPr/>
        </p:nvSpPr>
        <p:spPr>
          <a:xfrm>
            <a:off x="5968502" y="2156373"/>
            <a:ext cx="114497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/>
              <a:t>Residual mass…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AB586065-8A5D-479C-8026-A3F34ABE7B4C}"/>
              </a:ext>
            </a:extLst>
          </p:cNvPr>
          <p:cNvSpPr txBox="1"/>
          <p:nvPr/>
        </p:nvSpPr>
        <p:spPr>
          <a:xfrm rot="16200000">
            <a:off x="6422214" y="872519"/>
            <a:ext cx="13333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10,000 ppm</a:t>
            </a:r>
          </a:p>
        </p:txBody>
      </p: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AE946406-F4FD-453F-80CE-F8A373243B97}"/>
              </a:ext>
            </a:extLst>
          </p:cNvPr>
          <p:cNvCxnSpPr/>
          <p:nvPr/>
        </p:nvCxnSpPr>
        <p:spPr>
          <a:xfrm>
            <a:off x="7235436" y="390515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id="{AFC27DBF-B53E-412A-8921-7B329AE30FB7}"/>
              </a:ext>
            </a:extLst>
          </p:cNvPr>
          <p:cNvSpPr txBox="1"/>
          <p:nvPr/>
        </p:nvSpPr>
        <p:spPr>
          <a:xfrm rot="16200000">
            <a:off x="4381658" y="1025000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ppb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30733524-A143-4B0F-ABA0-E39A214404AD}"/>
              </a:ext>
            </a:extLst>
          </p:cNvPr>
          <p:cNvCxnSpPr/>
          <p:nvPr/>
        </p:nvCxnSpPr>
        <p:spPr>
          <a:xfrm>
            <a:off x="5033383" y="400941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92FE8BFA-FC5D-48CB-863F-0D79961C4B43}"/>
              </a:ext>
            </a:extLst>
          </p:cNvPr>
          <p:cNvSpPr txBox="1"/>
          <p:nvPr/>
        </p:nvSpPr>
        <p:spPr>
          <a:xfrm rot="16200000">
            <a:off x="5478022" y="1014574"/>
            <a:ext cx="9905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10 ppm</a:t>
            </a: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B2A21617-7EBD-46E3-ABC4-574B6268D7B3}"/>
              </a:ext>
            </a:extLst>
          </p:cNvPr>
          <p:cNvCxnSpPr/>
          <p:nvPr/>
        </p:nvCxnSpPr>
        <p:spPr>
          <a:xfrm>
            <a:off x="6129747" y="390515"/>
            <a:ext cx="22939" cy="5591167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0277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rihydro">
      <a:dk1>
        <a:srgbClr val="656565"/>
      </a:dk1>
      <a:lt1>
        <a:sysClr val="window" lastClr="FFFFFF"/>
      </a:lt1>
      <a:dk2>
        <a:srgbClr val="656565"/>
      </a:dk2>
      <a:lt2>
        <a:srgbClr val="FFFFFF"/>
      </a:lt2>
      <a:accent1>
        <a:srgbClr val="347AA0"/>
      </a:accent1>
      <a:accent2>
        <a:srgbClr val="B54925"/>
      </a:accent2>
      <a:accent3>
        <a:srgbClr val="6D8F17"/>
      </a:accent3>
      <a:accent4>
        <a:srgbClr val="8A1F03"/>
      </a:accent4>
      <a:accent5>
        <a:srgbClr val="6D8F17"/>
      </a:accent5>
      <a:accent6>
        <a:srgbClr val="B54925"/>
      </a:accent6>
      <a:hlink>
        <a:srgbClr val="347AA0"/>
      </a:hlink>
      <a:folHlink>
        <a:srgbClr val="347AA0"/>
      </a:folHlink>
    </a:clrScheme>
    <a:fontScheme name="Trihydro">
      <a:majorFont>
        <a:latin typeface="Cabin Condensed"/>
        <a:ea typeface=""/>
        <a:cs typeface=""/>
      </a:majorFont>
      <a:minorFont>
        <a:latin typeface="Myriad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E43EB78FE085489B9EBF7410C6CEE3" ma:contentTypeVersion="13" ma:contentTypeDescription="Create a new document." ma:contentTypeScope="" ma:versionID="71e96be54f12a8ecadab9875c5ace0b8">
  <xsd:schema xmlns:xsd="http://www.w3.org/2001/XMLSchema" xmlns:xs="http://www.w3.org/2001/XMLSchema" xmlns:p="http://schemas.microsoft.com/office/2006/metadata/properties" xmlns:ns3="950cfed8-5b5b-4008-a96d-9be4a8844ad7" xmlns:ns4="bf17695a-234b-4fe8-a6bc-8f56e2bd5724" targetNamespace="http://schemas.microsoft.com/office/2006/metadata/properties" ma:root="true" ma:fieldsID="452904b0e2010cf0aafb77bbfd750eeb" ns3:_="" ns4:_="">
    <xsd:import namespace="950cfed8-5b5b-4008-a96d-9be4a8844ad7"/>
    <xsd:import namespace="bf17695a-234b-4fe8-a6bc-8f56e2bd572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EventHashCode" minOccurs="0"/>
                <xsd:element ref="ns3:MediaServiceGenerationTime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0cfed8-5b5b-4008-a96d-9be4a8844a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17695a-234b-4fe8-a6bc-8f56e2bd572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f17695a-234b-4fe8-a6bc-8f56e2bd5724">
      <UserInfo>
        <DisplayName>Mitchell Olson</DisplayName>
        <AccountId>135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A687534-4EFC-44EE-A449-FFCE2D69B31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2CF9E5F-484F-4F6A-A44A-6E1FA47D85AF}">
  <ds:schemaRefs>
    <ds:schemaRef ds:uri="950cfed8-5b5b-4008-a96d-9be4a8844ad7"/>
    <ds:schemaRef ds:uri="bf17695a-234b-4fe8-a6bc-8f56e2bd57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3FA62549-5799-4F84-89DB-CECA9E660AF1}">
  <ds:schemaRefs>
    <ds:schemaRef ds:uri="950cfed8-5b5b-4008-a96d-9be4a8844ad7"/>
    <ds:schemaRef ds:uri="bf17695a-234b-4fe8-a6bc-8f56e2bd572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401</Words>
  <Application>Microsoft Office PowerPoint</Application>
  <PresentationFormat>Widescreen</PresentationFormat>
  <Paragraphs>109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Cabin</vt:lpstr>
      <vt:lpstr>Calibri</vt:lpstr>
      <vt:lpstr>Franklin Gothic Book</vt:lpstr>
      <vt:lpstr>Franklin Gothic Demi Cond</vt:lpstr>
      <vt:lpstr>Myriad Pro</vt:lpstr>
      <vt:lpstr>Raavi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SignAddict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AbuSina</dc:creator>
  <cp:lastModifiedBy>SarahGraceLongsworth</cp:lastModifiedBy>
  <cp:revision>2</cp:revision>
  <cp:lastPrinted>2020-02-05T19:44:41Z</cp:lastPrinted>
  <dcterms:created xsi:type="dcterms:W3CDTF">2014-09-15T07:14:39Z</dcterms:created>
  <dcterms:modified xsi:type="dcterms:W3CDTF">2021-03-10T21:01:03Z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0x01010058E43EB78FE085489B9EBF7410C6CEE3</vt:lpwstr>
  </property>
</Properties>
</file>