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9"/>
  </p:notesMasterIdLst>
  <p:sldIdLst>
    <p:sldId id="286" r:id="rId3"/>
    <p:sldId id="316" r:id="rId4"/>
    <p:sldId id="320" r:id="rId5"/>
    <p:sldId id="317" r:id="rId6"/>
    <p:sldId id="319" r:id="rId7"/>
    <p:sldId id="31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 Daniel * DEQ" initials="JD*D" lastIdx="1" clrIdx="0">
    <p:extLst>
      <p:ext uri="{19B8F6BF-5375-455C-9EA6-DF929625EA0E}">
        <p15:presenceInfo xmlns:p15="http://schemas.microsoft.com/office/powerpoint/2012/main" userId="JOHNSON Daniel * DEQ" providerId="None"/>
      </p:ext>
    </p:extLst>
  </p:cmAuthor>
  <p:cmAuthor id="2" name="BARNACK Anthony" initials="BA" lastIdx="4" clrIdx="1">
    <p:extLst>
      <p:ext uri="{19B8F6BF-5375-455C-9EA6-DF929625EA0E}">
        <p15:presenceInfo xmlns:p15="http://schemas.microsoft.com/office/powerpoint/2012/main" userId="S-1-5-21-2124760015-1411717758-1302595720-17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88211" autoAdjust="0"/>
  </p:normalViewPr>
  <p:slideViewPr>
    <p:cSldViewPr snapToGrid="0">
      <p:cViewPr>
        <p:scale>
          <a:sx n="89" d="100"/>
          <a:sy n="89" d="100"/>
        </p:scale>
        <p:origin x="8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31C36-E7AC-4493-98F2-49E17D17F02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8D090-08D4-4681-B4AA-B70B68C9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4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8D090-08D4-4681-B4AA-B70B68C93F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6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974B-7585-42DD-B8C1-989FCD4A787F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BB76-4235-4BBB-84DF-0BF94CF0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7940-E4C6-4E9E-9DF6-50F4BE1F9FA5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BB76-4235-4BBB-84DF-0BF94CF0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3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6092-7C2C-444C-9E46-FE3754FAC8F0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BB76-4235-4BBB-84DF-0BF94CF0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2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A977B2-4DEF-45E9-BB99-9452F29735E5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44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128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2CAA-CD01-455B-8AF9-7EAE5EAC17B2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38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3427F6-0B82-439B-BE73-5428E3D86735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08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EAC924-431A-44A6-B438-0C2D53F7BF97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9600" y="6366031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3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019ADA-1B30-46E6-8D00-23D71F43887B}" type="datetime1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2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68C2DD-6195-4C42-A36C-31EE4EBD23F4}" type="datetime1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33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46CB-3F81-4EDA-86F9-A0CB9FAED40F}" type="datetime1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24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E7F756-10DF-4365-9069-8D31FF9F3315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5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FC58-AA1D-4C6B-804D-22778B3D57BF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BB76-4235-4BBB-84DF-0BF94CF0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89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DA31B4-6DF1-4F75-A57B-E5D9E566A77E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98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C88A5-B3EC-4D77-B158-B1DAC5EE6556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1179-857D-4F30-B95E-0B6D83849712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33" y="5905346"/>
            <a:ext cx="547967" cy="8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6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1A18-3B9C-45BB-87A9-86EF808264C6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BB76-4235-4BBB-84DF-0BF94CF0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4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BDE0-52D2-4959-B183-7A087C2FA719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BB76-4235-4BBB-84DF-0BF94CF0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0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15AB-9F04-40E4-BA2B-79070051BE35}" type="datetime1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BB76-4235-4BBB-84DF-0BF94CF0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0562-BF91-4368-976D-04AC8DD6A0DC}" type="datetime1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BB76-4235-4BBB-84DF-0BF94CF0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9AC2-062E-46B2-ABDC-9AB25D19041F}" type="datetime1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BB76-4235-4BBB-84DF-0BF94CF0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6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3A97-D3D0-49AB-829E-AD52208F639B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BB76-4235-4BBB-84DF-0BF94CF0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8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6B2D-EA27-4BE4-9AAA-D1F30355EA25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BB76-4235-4BBB-84DF-0BF94CF0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0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5FA34-844E-4985-924B-63D6F62D2175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BB76-4235-4BBB-84DF-0BF94CF0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0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810277-794A-4A1C-8312-2A829452F943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3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878" y="368174"/>
            <a:ext cx="11145800" cy="5625220"/>
          </a:xfrm>
        </p:spPr>
        <p:txBody>
          <a:bodyPr>
            <a:normAutofit/>
          </a:bodyPr>
          <a:lstStyle/>
          <a:p>
            <a:r>
              <a:rPr lang="en-US" sz="3600" b="1" dirty="0"/>
              <a:t>Monitoring and Prediction</a:t>
            </a:r>
          </a:p>
          <a:p>
            <a:r>
              <a:rPr lang="en-US" sz="3600" b="1" dirty="0"/>
              <a:t>of Cyanobacteria to Protect</a:t>
            </a:r>
          </a:p>
          <a:p>
            <a:r>
              <a:rPr lang="en-US" sz="3600" b="1" dirty="0"/>
              <a:t>Public </a:t>
            </a:r>
            <a:r>
              <a:rPr lang="en-US" sz="3600" b="1" dirty="0" smtClean="0"/>
              <a:t>Health in Oregon</a:t>
            </a:r>
          </a:p>
          <a:p>
            <a:endParaRPr lang="en-US" sz="2800" b="1" dirty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/>
              <a:t>						Richard </a:t>
            </a:r>
            <a:r>
              <a:rPr lang="en-US" sz="2800" b="1" dirty="0"/>
              <a:t>Whitman, Director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600" b="1" dirty="0" smtClean="0"/>
              <a:t>						Oregon </a:t>
            </a:r>
            <a:r>
              <a:rPr lang="en-US" sz="2600" b="1" dirty="0"/>
              <a:t>Department of </a:t>
            </a:r>
            <a:r>
              <a:rPr lang="en-US" sz="2600" b="1" dirty="0" smtClean="0"/>
              <a:t>								Environmental </a:t>
            </a:r>
            <a:r>
              <a:rPr lang="en-US" sz="2600" b="1" dirty="0"/>
              <a:t>Quality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600" b="1" dirty="0"/>
              <a:t>March 12, 2021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2000" y="6400800"/>
            <a:ext cx="9982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78" y="2698078"/>
            <a:ext cx="4572000" cy="33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5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056" y="288036"/>
            <a:ext cx="8321040" cy="63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9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BB76-4235-4BBB-84DF-0BF94CF096FB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134" y="1116273"/>
            <a:ext cx="9564824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6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BB76-4235-4BBB-84DF-0BF94CF096FB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95" y="591229"/>
            <a:ext cx="8686800" cy="58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BB76-4235-4BBB-84DF-0BF94CF096FB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36" y="503164"/>
            <a:ext cx="7589520" cy="608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3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BB76-4235-4BBB-84DF-0BF94CF096FB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056" y="331470"/>
            <a:ext cx="8247888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3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QSimpleTheme">
  <a:themeElements>
    <a:clrScheme name="Deep Cyan">
      <a:dk1>
        <a:srgbClr val="2D2D2D"/>
      </a:dk1>
      <a:lt1>
        <a:sysClr val="window" lastClr="FFFFFF"/>
      </a:lt1>
      <a:dk2>
        <a:srgbClr val="7F7F7F"/>
      </a:dk2>
      <a:lt2>
        <a:srgbClr val="EEECE1"/>
      </a:lt2>
      <a:accent1>
        <a:srgbClr val="00907E"/>
      </a:accent1>
      <a:accent2>
        <a:srgbClr val="71BCB4"/>
      </a:accent2>
      <a:accent3>
        <a:srgbClr val="B1CA54"/>
      </a:accent3>
      <a:accent4>
        <a:srgbClr val="F57F32"/>
      </a:accent4>
      <a:accent5>
        <a:srgbClr val="248F79"/>
      </a:accent5>
      <a:accent6>
        <a:srgbClr val="23769A"/>
      </a:accent6>
      <a:hlink>
        <a:srgbClr val="00907E"/>
      </a:hlink>
      <a:folHlink>
        <a:srgbClr val="71BC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template.potx" id="{DBE168D4-921E-4230-983A-1E61CFA52217}" vid="{C600DF6A-E7CD-4F5A-A95E-C97398A534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51</Words>
  <Application>Microsoft Office PowerPoint</Application>
  <PresentationFormat>Widescreen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DEQSimpleTheme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 Bing</dc:creator>
  <cp:lastModifiedBy>WHITMAN Richard</cp:lastModifiedBy>
  <cp:revision>80</cp:revision>
  <dcterms:created xsi:type="dcterms:W3CDTF">2019-06-12T19:11:28Z</dcterms:created>
  <dcterms:modified xsi:type="dcterms:W3CDTF">2021-03-12T07:17:09Z</dcterms:modified>
</cp:coreProperties>
</file>