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0"/>
  </p:notesMasterIdLst>
  <p:sldIdLst>
    <p:sldId id="257" r:id="rId6"/>
    <p:sldId id="283" r:id="rId7"/>
    <p:sldId id="258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be, Erin" initials="ME" lastIdx="2" clrIdx="0">
    <p:extLst>
      <p:ext uri="{19B8F6BF-5375-455C-9EA6-DF929625EA0E}">
        <p15:presenceInfo xmlns:p15="http://schemas.microsoft.com/office/powerpoint/2012/main" userId="S::mccabe.erin@epa.gov::7d5dfbe9-1986-4748-b6bc-dbe4fe78d6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ADC3C-F9D7-4318-A353-22F2BE5A0502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89806-6067-4193-A3A5-62C190AC1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1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1170" lvl="1" indent="-173990">
              <a:lnSpc>
                <a:spcPct val="100000"/>
              </a:lnSpc>
              <a:spcBef>
                <a:spcPts val="480"/>
              </a:spcBef>
              <a:buClr>
                <a:srgbClr val="355677"/>
              </a:buClr>
              <a:buChar char="–"/>
              <a:tabLst>
                <a:tab pos="471805" algn="l"/>
              </a:tabLst>
            </a:pPr>
            <a:endParaRPr lang="en-US" sz="2000" dirty="0"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66DCC-997E-4BF4-81D2-AE1DBC31F3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1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56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BE843C1-4565-4678-B446-5C97FFD4F8B1}" type="datetime1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418232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25" descr="EP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76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54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16-71BA-4603-98EB-EAD28CBDBD32}" type="datetime1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4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23D8-4831-4B8D-9C77-30622AB4C879}" type="datetime1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3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19B2-AE17-49B2-A06D-83C9D86A4DCC}" type="datetime1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7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99247"/>
            <a:ext cx="10515600" cy="9914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2E53-C238-40E3-B498-776668788F34}" type="datetime1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6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4315-4863-42C1-A599-295D8C9B367D}" type="datetime1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1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66ED-5CB2-45EF-B485-E7582A37CDEE}" type="datetime1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1325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A80A-4D61-43CC-9507-C824F9BC911C}" type="datetime1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7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10004"/>
            <a:ext cx="3932237" cy="13473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8048-835F-45BC-A955-BD42DF8C9A28}" type="datetime1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6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74688"/>
            <a:ext cx="10515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31052-9811-419B-B47E-E4C1D1867A16}" type="datetime1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6407474"/>
            <a:ext cx="685800" cy="228600"/>
          </a:xfrm>
          <a:prstGeom prst="rect">
            <a:avLst/>
          </a:prstGeom>
          <a:solidFill>
            <a:srgbClr val="026CB6"/>
          </a:solidFill>
          <a:ln>
            <a:noFill/>
          </a:ln>
        </p:spPr>
        <p:txBody>
          <a:bodyPr wrap="none" anchor="ctr"/>
          <a:lstStyle/>
          <a:p>
            <a:endParaRPr lang="en-US">
              <a:solidFill>
                <a:srgbClr val="026CB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2504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9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yAN@epa.go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a.gov/chemical-research/pfas-innovative-treatment-team-pitt" TargetMode="External"/><Relationship Id="rId3" Type="http://schemas.openxmlformats.org/officeDocument/2006/relationships/image" Target="../media/image9.jpg"/><Relationship Id="rId7" Type="http://schemas.openxmlformats.org/officeDocument/2006/relationships/hyperlink" Target="Status%20of%20EPA%20Research%20and%20Development%20on%20PFA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hyperlink" Target="https://www.epa.gov/research-states/pfas-science-webinars-epa-region-1-and-state-tribal-partners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www.epa.gov/pfas/epa-pfas-data-and-too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36AA65-8A02-44FE-8879-C58D5B04FE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8300" y="140813"/>
            <a:ext cx="8915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5" dirty="0">
                <a:solidFill>
                  <a:srgbClr val="006FB8"/>
                </a:solidFill>
                <a:latin typeface="Calibri"/>
                <a:cs typeface="Calibri"/>
              </a:rPr>
              <a:t>Harmful Algal Blooms</a:t>
            </a:r>
            <a:endParaRPr sz="3200" b="1" dirty="0">
              <a:latin typeface="Calibri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0BA39-ACAD-4904-99B9-8ABBF104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137347" y="6326370"/>
            <a:ext cx="2743200" cy="365125"/>
          </a:xfrm>
        </p:spPr>
        <p:txBody>
          <a:bodyPr/>
          <a:lstStyle/>
          <a:p>
            <a:fld id="{2C54A5C6-1A67-402B-9D43-A5D8CAE25FA9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C09E4-A194-4A17-B402-EE89D1888B4B}"/>
              </a:ext>
            </a:extLst>
          </p:cNvPr>
          <p:cNvSpPr txBox="1"/>
          <p:nvPr/>
        </p:nvSpPr>
        <p:spPr>
          <a:xfrm>
            <a:off x="301943" y="557991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Lake Erie bloom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595C7F4-6F23-4A79-99D6-9B3CDC11A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86" y="1462258"/>
            <a:ext cx="5319326" cy="410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E2F735-FD27-4EE5-BBF4-EAEF732D6274}"/>
              </a:ext>
            </a:extLst>
          </p:cNvPr>
          <p:cNvSpPr txBox="1"/>
          <p:nvPr/>
        </p:nvSpPr>
        <p:spPr>
          <a:xfrm>
            <a:off x="6425449" y="55721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Toledo Water Sample</a:t>
            </a:r>
          </a:p>
        </p:txBody>
      </p:sp>
      <p:pic>
        <p:nvPicPr>
          <p:cNvPr id="8" name="Picture 7" descr="A picture containing nature, outdoor, mountain&#10;&#10;Description automatically generated">
            <a:extLst>
              <a:ext uri="{FF2B5EF4-FFF2-40B4-BE49-F238E27FC236}">
                <a16:creationId xmlns:a16="http://schemas.microsoft.com/office/drawing/2014/main" id="{BC459881-7C50-4988-BC89-4145B2277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8" y="2198960"/>
            <a:ext cx="5068957" cy="3380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CEF1F9-69C1-4657-86F6-B20F13772E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6" t="33657" r="22226" b="20404"/>
          <a:stretch/>
        </p:blipFill>
        <p:spPr>
          <a:xfrm>
            <a:off x="2997002" y="1190963"/>
            <a:ext cx="2932045" cy="17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5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36AA65-8A02-44FE-8879-C58D5B04FE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8300" y="140813"/>
            <a:ext cx="8915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5" dirty="0" err="1">
                <a:solidFill>
                  <a:srgbClr val="006FB8"/>
                </a:solidFill>
                <a:latin typeface="Calibri"/>
                <a:cs typeface="Calibri"/>
              </a:rPr>
              <a:t>CyAN</a:t>
            </a:r>
            <a:r>
              <a:rPr lang="en-US" sz="4000" b="1" spc="-5" dirty="0">
                <a:solidFill>
                  <a:srgbClr val="006FB8"/>
                </a:solidFill>
                <a:latin typeface="Calibri"/>
                <a:cs typeface="Calibri"/>
              </a:rPr>
              <a:t> Mobile App</a:t>
            </a:r>
            <a:endParaRPr sz="3200" b="1" dirty="0">
              <a:latin typeface="Calibri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0BA39-ACAD-4904-99B9-8ABBF104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137347" y="6326370"/>
            <a:ext cx="2743200" cy="365125"/>
          </a:xfrm>
        </p:spPr>
        <p:txBody>
          <a:bodyPr/>
          <a:lstStyle/>
          <a:p>
            <a:fld id="{2C54A5C6-1A67-402B-9D43-A5D8CAE25FA9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D7017E-C1F2-4E1C-9187-A3F274109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03" y="1041048"/>
            <a:ext cx="5359675" cy="3098959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3804791-3729-43F5-B0F2-D4BC21CFC2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r="2760"/>
          <a:stretch/>
        </p:blipFill>
        <p:spPr>
          <a:xfrm>
            <a:off x="143801" y="1041048"/>
            <a:ext cx="5952199" cy="47866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7A3710-D3D7-42FF-8689-02FEE40C4544}"/>
              </a:ext>
            </a:extLst>
          </p:cNvPr>
          <p:cNvSpPr/>
          <p:nvPr/>
        </p:nvSpPr>
        <p:spPr>
          <a:xfrm>
            <a:off x="7434489" y="4411865"/>
            <a:ext cx="6159584" cy="6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Download the CyAN app today: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26CB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epa.gov/water-research/CyANapp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26CB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FB5D3C-8FF7-4D49-B6B5-7EE390A2FE93}"/>
              </a:ext>
            </a:extLst>
          </p:cNvPr>
          <p:cNvSpPr/>
          <p:nvPr/>
        </p:nvSpPr>
        <p:spPr>
          <a:xfrm>
            <a:off x="7434489" y="5273655"/>
            <a:ext cx="5910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Contact us about the CyAN app:</a:t>
            </a:r>
          </a:p>
          <a:p>
            <a:pPr>
              <a:defRPr/>
            </a:pPr>
            <a:r>
              <a:rPr lang="en-US" b="1" kern="0" dirty="0">
                <a:solidFill>
                  <a:srgbClr val="026CB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CyAN@epa.gov</a:t>
            </a:r>
            <a:endParaRPr lang="en-US" kern="0" dirty="0">
              <a:solidFill>
                <a:srgbClr val="026CB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8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36AA65-8A02-44FE-8879-C58D5B04FE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8300" y="140813"/>
            <a:ext cx="8915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5" dirty="0">
                <a:solidFill>
                  <a:srgbClr val="006FB8"/>
                </a:solidFill>
                <a:latin typeface="Calibri"/>
                <a:cs typeface="Calibri"/>
              </a:rPr>
              <a:t>PFAS</a:t>
            </a:r>
            <a:endParaRPr sz="3200" b="1" dirty="0">
              <a:latin typeface="Calibri"/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828C6-B417-45FA-8C9C-5CC0C42E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137347" y="6326370"/>
            <a:ext cx="2743200" cy="365125"/>
          </a:xfrm>
        </p:spPr>
        <p:txBody>
          <a:bodyPr/>
          <a:lstStyle/>
          <a:p>
            <a:fld id="{2C54A5C6-1A67-402B-9D43-A5D8CAE25FA9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7ECFB6-2687-4266-A3A9-481ED7113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8" y="1233437"/>
            <a:ext cx="2976662" cy="200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C11104-C3E4-4738-B1BF-F121ADE010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01" y="1343051"/>
            <a:ext cx="3445816" cy="1302638"/>
          </a:xfrm>
          <a:prstGeom prst="rect">
            <a:avLst/>
          </a:prstGeom>
        </p:spPr>
      </p:pic>
      <p:pic>
        <p:nvPicPr>
          <p:cNvPr id="1028" name="Picture 4" descr="PFAS testing">
            <a:extLst>
              <a:ext uri="{FF2B5EF4-FFF2-40B4-BE49-F238E27FC236}">
                <a16:creationId xmlns:a16="http://schemas.microsoft.com/office/drawing/2014/main" id="{41036E7D-D065-422F-8749-68F2560E3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33" y="1216390"/>
            <a:ext cx="3797125" cy="22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PA Pacific Southwest Administrator Mike Stoker">
            <a:extLst>
              <a:ext uri="{FF2B5EF4-FFF2-40B4-BE49-F238E27FC236}">
                <a16:creationId xmlns:a16="http://schemas.microsoft.com/office/drawing/2014/main" id="{8D3B45ED-5D57-470D-876C-E410F255F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30" y="3807971"/>
            <a:ext cx="3577723" cy="238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B243F7-1CC1-4921-8257-FC16DA3E6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1490" y="2924567"/>
            <a:ext cx="2305050" cy="1562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361568-6882-4911-A551-A41A126AA0F1}"/>
              </a:ext>
            </a:extLst>
          </p:cNvPr>
          <p:cNvSpPr/>
          <p:nvPr/>
        </p:nvSpPr>
        <p:spPr>
          <a:xfrm>
            <a:off x="4642619" y="4714302"/>
            <a:ext cx="6773260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1BC"/>
                </a:solidFill>
              </a:rPr>
              <a:t>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1BC"/>
                </a:solidFill>
                <a:hlinkClick r:id="rId7" action="ppaction://hlinkfile"/>
              </a:rPr>
              <a:t>Status of EPA Research and Development on PFAS</a:t>
            </a:r>
            <a:endParaRPr lang="en-US" dirty="0">
              <a:solidFill>
                <a:srgbClr val="0071B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1BC"/>
                </a:solidFill>
                <a:hlinkClick r:id="rId8"/>
              </a:rPr>
              <a:t>PFAS Innovative Treatment Team (PITT)</a:t>
            </a:r>
            <a:endParaRPr lang="en-US" dirty="0">
              <a:solidFill>
                <a:srgbClr val="21212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1BC"/>
                </a:solidFill>
                <a:hlinkClick r:id="rId9"/>
              </a:rPr>
              <a:t>EPA PFAS Data and Tools</a:t>
            </a:r>
            <a:endParaRPr lang="en-US" dirty="0">
              <a:solidFill>
                <a:srgbClr val="0071BC"/>
              </a:solidFill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>
                <a:hlinkClick r:id="rId10"/>
              </a:rPr>
              <a:t>PFAS Science Webinars for EPA Region 1 and State &amp; Tribal Partners</a:t>
            </a:r>
            <a:endParaRPr lang="en-US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7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300" y="166528"/>
            <a:ext cx="8915400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4000" b="1" spc="-5" dirty="0">
                <a:solidFill>
                  <a:srgbClr val="0070C0"/>
                </a:solidFill>
                <a:latin typeface="Calibri"/>
                <a:cs typeface="Calibri"/>
              </a:rPr>
              <a:t>1,4-Dioxane</a:t>
            </a:r>
            <a:endParaRPr sz="3200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5336" y="6248401"/>
            <a:ext cx="88265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050" b="1" spc="2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BDEA-D287-4DA3-BD64-A029D628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137347" y="6326370"/>
            <a:ext cx="2743200" cy="365125"/>
          </a:xfrm>
        </p:spPr>
        <p:txBody>
          <a:bodyPr/>
          <a:lstStyle/>
          <a:p>
            <a:fld id="{2C54A5C6-1A67-402B-9D43-A5D8CAE25FA9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BD06587-4794-426B-86B7-A2632417E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82" b="18984"/>
          <a:stretch/>
        </p:blipFill>
        <p:spPr>
          <a:xfrm>
            <a:off x="8045011" y="2230383"/>
            <a:ext cx="2655816" cy="2119862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6E125F9A-5CF3-4664-84F1-8A00AD06C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5" y="1179972"/>
            <a:ext cx="6393815" cy="47680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8D1112-9F82-459C-B28F-2EC4A524D1F8}"/>
              </a:ext>
            </a:extLst>
          </p:cNvPr>
          <p:cNvSpPr txBox="1"/>
          <p:nvPr/>
        </p:nvSpPr>
        <p:spPr>
          <a:xfrm>
            <a:off x="783591" y="5950934"/>
            <a:ext cx="685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1,4-Dioxane </a:t>
            </a:r>
            <a:r>
              <a:rPr lang="en-US" dirty="0"/>
              <a:t>Exposure Pathways</a:t>
            </a:r>
          </a:p>
          <a:p>
            <a:r>
              <a:rPr lang="en-US" dirty="0"/>
              <a:t>Source: Interstate Technology and Regulatory Council (ITRC) </a:t>
            </a:r>
          </a:p>
        </p:txBody>
      </p:sp>
    </p:spTree>
    <p:extLst>
      <p:ext uri="{BB962C8B-B14F-4D97-AF65-F5344CB8AC3E}">
        <p14:creationId xmlns:p14="http://schemas.microsoft.com/office/powerpoint/2010/main" val="2723627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Records_x0020_Status xmlns="23086b01-e10f-4161-9539-bee0392f2b0b">Pending</Records_x0020_Status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2020-06-16T14:18:44+00:00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Records_x0020_Date xmlns="23086b01-e10f-4161-9539-bee0392f2b0b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E8F594BCA0DB459CC082E02699E04D" ma:contentTypeVersion="17" ma:contentTypeDescription="Create a new document." ma:contentTypeScope="" ma:versionID="77c703ac470ff627cb338809a2a19284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23086b01-e10f-4161-9539-bee0392f2b0b" xmlns:ns7="2ad6d5b1-22f5-4fcb-b684-b62ad3c54868" targetNamespace="http://schemas.microsoft.com/office/2006/metadata/properties" ma:root="true" ma:fieldsID="12b1c3da7978114e20cfc0d442cfec0f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23086b01-e10f-4161-9539-bee0392f2b0b"/>
    <xsd:import namespace="2ad6d5b1-22f5-4fcb-b684-b62ad3c54868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Records_x0020_Status" minOccurs="0"/>
                <xsd:element ref="ns6:Records_x0020_Date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7:MediaServiceDateTaken" minOccurs="0"/>
                <xsd:element ref="ns7:MediaServiceAutoTags" minOccurs="0"/>
                <xsd:element ref="ns7:MediaServiceLocation" minOccurs="0"/>
                <xsd:element ref="ns7:MediaServiceGenerationTime" minOccurs="0"/>
                <xsd:element ref="ns7:MediaServiceEventHashCode" minOccurs="0"/>
                <xsd:element ref="ns7:MediaServiceOCR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59129319-f853-47f8-a909-53446ed04a4c}" ma:internalName="TaxCatchAllLabel" ma:readOnly="true" ma:showField="CatchAllDataLabel" ma:web="23086b01-e10f-4161-9539-bee0392f2b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59129319-f853-47f8-a909-53446ed04a4c}" ma:internalName="TaxCatchAll" ma:showField="CatchAllData" ma:web="23086b01-e10f-4161-9539-bee0392f2b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86b01-e10f-4161-9539-bee0392f2b0b" elementFormDefault="qualified">
    <xsd:import namespace="http://schemas.microsoft.com/office/2006/documentManagement/types"/>
    <xsd:import namespace="http://schemas.microsoft.com/office/infopath/2007/PartnerControls"/>
    <xsd:element name="Records_x0020_Status" ma:index="28" nillable="true" ma:displayName="Records Status" ma:default="Pending" ma:internalName="Records_x0020_Status">
      <xsd:simpleType>
        <xsd:restriction base="dms:Text"/>
      </xsd:simpleType>
    </xsd:element>
    <xsd:element name="Records_x0020_Date" ma:index="29" nillable="true" ma:displayName="Records Date" ma:hidden="true" ma:internalName="Records_x0020_Date">
      <xsd:simpleType>
        <xsd:restriction base="dms:DateTime"/>
      </xsd:simpleType>
    </xsd:element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2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6d5b1-22f5-4fcb-b684-b62ad3c548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383E0324-FBB9-4D57-95FE-24DA05C86E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170985-7001-4F3A-82D8-E3175B53AF7C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microsoft.com/sharepoint/v3"/>
    <ds:schemaRef ds:uri="4ffa91fb-a0ff-4ac5-b2db-65c790d184a4"/>
    <ds:schemaRef ds:uri="23086b01-e10f-4161-9539-bee0392f2b0b"/>
    <ds:schemaRef ds:uri="http://schemas.microsoft.com/sharepoint.v3"/>
  </ds:schemaRefs>
</ds:datastoreItem>
</file>

<file path=customXml/itemProps3.xml><?xml version="1.0" encoding="utf-8"?>
<ds:datastoreItem xmlns:ds="http://schemas.openxmlformats.org/officeDocument/2006/customXml" ds:itemID="{91A4CA81-9B12-4F9B-AE94-AA32896EF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23086b01-e10f-4161-9539-bee0392f2b0b"/>
    <ds:schemaRef ds:uri="2ad6d5b1-22f5-4fcb-b684-b62ad3c548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47CCA88-7F16-41ED-82E2-52374B55692B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91</Words>
  <Application>Microsoft Office PowerPoint</Application>
  <PresentationFormat>Widescreen</PresentationFormat>
  <Paragraphs>23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Harmful Algal Blooms</vt:lpstr>
      <vt:lpstr>CyAN Mobile App</vt:lpstr>
      <vt:lpstr>PFAS</vt:lpstr>
      <vt:lpstr>1,4-Dioxane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Line 1 Presentation Title Line 2</dc:title>
  <dc:creator>Tarpley, Keith</dc:creator>
  <cp:lastModifiedBy>Matthews, Lisa</cp:lastModifiedBy>
  <cp:revision>14</cp:revision>
  <dcterms:created xsi:type="dcterms:W3CDTF">2016-06-28T18:46:10Z</dcterms:created>
  <dcterms:modified xsi:type="dcterms:W3CDTF">2021-03-10T01:24:19Z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0x010100CFE8F594BCA0DB459CC082E02699E04D</vt:lpwstr>
  </property>
</Properties>
</file>