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7"/>
  </p:notesMasterIdLst>
  <p:sldIdLst>
    <p:sldId id="300" r:id="rId5"/>
    <p:sldId id="29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FDCF"/>
    <a:srgbClr val="00E3D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BFEA61-1508-2642-9433-D8E775D21B57}" v="1" dt="2021-10-22T20:55:04.9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0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A2D88-3B0C-A34E-B3E5-52687471EFB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A5306-C1BA-E84B-89BB-785CBBF62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46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GIF version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A5306-C1BA-E84B-89BB-785CBBF620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54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Static version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A5306-C1BA-E84B-89BB-785CBBF620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5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F3D2A5-A7C9-2940-9F38-B3C6DD47C7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8769" y="-58931"/>
            <a:ext cx="12362689" cy="69540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20A469-4356-2246-AA1D-2FF53590B62F}"/>
              </a:ext>
            </a:extLst>
          </p:cNvPr>
          <p:cNvSpPr txBox="1"/>
          <p:nvPr userDrawn="1"/>
        </p:nvSpPr>
        <p:spPr>
          <a:xfrm>
            <a:off x="1497874" y="4474040"/>
            <a:ext cx="9196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00" b="1" i="0">
                <a:solidFill>
                  <a:schemeClr val="bg1"/>
                </a:solidFill>
                <a:latin typeface="GT Walsheim Rg" pitchFamily="2" charset="77"/>
              </a:rPr>
              <a:t>One Nation, Under Trees</a:t>
            </a:r>
          </a:p>
        </p:txBody>
      </p:sp>
    </p:spTree>
    <p:extLst>
      <p:ext uri="{BB962C8B-B14F-4D97-AF65-F5344CB8AC3E}">
        <p14:creationId xmlns:p14="http://schemas.microsoft.com/office/powerpoint/2010/main" val="29023354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3C66E-1AFA-1E4D-B3B5-678278FDC586}"/>
              </a:ext>
            </a:extLst>
          </p:cNvPr>
          <p:cNvCxnSpPr>
            <a:cxnSpLocks/>
          </p:cNvCxnSpPr>
          <p:nvPr userDrawn="1"/>
        </p:nvCxnSpPr>
        <p:spPr>
          <a:xfrm flipH="1">
            <a:off x="538808" y="588361"/>
            <a:ext cx="1105883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C59B81B7-5731-FC44-A9B9-F1F4E4EF4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81" y="811693"/>
            <a:ext cx="6533528" cy="2197317"/>
          </a:xfrm>
        </p:spPr>
        <p:txBody>
          <a:bodyPr anchor="t">
            <a:noAutofit/>
          </a:bodyPr>
          <a:lstStyle>
            <a:lvl1pPr>
              <a:defRPr sz="5400" b="1" i="0">
                <a:solidFill>
                  <a:schemeClr val="tx2"/>
                </a:solidFill>
                <a:latin typeface="GT Walsheim Rg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30FF641-3E11-7D45-ABC0-DAC82F8C5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580" y="3217540"/>
            <a:ext cx="6533527" cy="3217969"/>
          </a:xfrm>
        </p:spPr>
        <p:txBody>
          <a:bodyPr>
            <a:normAutofit/>
          </a:bodyPr>
          <a:lstStyle>
            <a:lvl1pPr marL="0" indent="0">
              <a:buNone/>
              <a:defRPr sz="2600" b="0" i="0">
                <a:latin typeface="MillerTex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D8D76ED-F4B6-5946-AA75-15A20920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339" y="229285"/>
            <a:ext cx="495362" cy="348167"/>
          </a:xfrm>
          <a:prstGeom prst="rect">
            <a:avLst/>
          </a:prstGeom>
        </p:spPr>
        <p:txBody>
          <a:bodyPr anchor="b"/>
          <a:lstStyle>
            <a:lvl1pPr algn="r">
              <a:defRPr sz="1100" b="1" i="0">
                <a:solidFill>
                  <a:schemeClr val="tx2"/>
                </a:solidFill>
                <a:latin typeface="GT Walsheim Rg" pitchFamily="2" charset="77"/>
              </a:defRPr>
            </a:lvl1pPr>
          </a:lstStyle>
          <a:p>
            <a:fld id="{D8C0E081-0CD8-1644-8085-4B6E26D811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5ECB276-C81D-804C-AEEB-73E59FF5F1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19" y="70657"/>
            <a:ext cx="1243228" cy="5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1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FCEA-48A2-B240-9132-D06B36FF6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81" y="811693"/>
            <a:ext cx="6359908" cy="2197317"/>
          </a:xfrm>
        </p:spPr>
        <p:txBody>
          <a:bodyPr anchor="t">
            <a:noAutofit/>
          </a:bodyPr>
          <a:lstStyle>
            <a:lvl1pPr>
              <a:defRPr sz="5400" b="1" i="0">
                <a:solidFill>
                  <a:schemeClr val="bg1"/>
                </a:solidFill>
                <a:latin typeface="GT Walsheim Rg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3C66E-1AFA-1E4D-B3B5-678278FDC586}"/>
              </a:ext>
            </a:extLst>
          </p:cNvPr>
          <p:cNvCxnSpPr>
            <a:cxnSpLocks/>
          </p:cNvCxnSpPr>
          <p:nvPr userDrawn="1"/>
        </p:nvCxnSpPr>
        <p:spPr>
          <a:xfrm flipH="1">
            <a:off x="538808" y="588361"/>
            <a:ext cx="1105883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1EC8EA5-0363-6B4E-87BA-AEEDE111B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580" y="3217540"/>
            <a:ext cx="6533527" cy="3217969"/>
          </a:xfrm>
        </p:spPr>
        <p:txBody>
          <a:bodyPr>
            <a:normAutofit/>
          </a:bodyPr>
          <a:lstStyle>
            <a:lvl1pPr marL="0" indent="0">
              <a:buNone/>
              <a:defRPr sz="2600" b="0" i="0">
                <a:latin typeface="MillerTex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B2D7F96-07B9-6C4D-9BB5-11157FA03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339" y="229285"/>
            <a:ext cx="495362" cy="348167"/>
          </a:xfrm>
          <a:prstGeom prst="rect">
            <a:avLst/>
          </a:prstGeom>
        </p:spPr>
        <p:txBody>
          <a:bodyPr anchor="b"/>
          <a:lstStyle>
            <a:lvl1pPr algn="r">
              <a:defRPr sz="1100" b="1" i="0">
                <a:solidFill>
                  <a:schemeClr val="tx2"/>
                </a:solidFill>
                <a:latin typeface="GT Walsheim Rg" pitchFamily="2" charset="77"/>
              </a:defRPr>
            </a:lvl1pPr>
          </a:lstStyle>
          <a:p>
            <a:fld id="{D8C0E081-0CD8-1644-8085-4B6E26D811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28A1ECC-5331-5C4D-8D8B-1D40AA4DC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19" y="70657"/>
            <a:ext cx="1243228" cy="5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88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54EEBB-E32C-1143-84D1-29CBD293B27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7145" y="811693"/>
            <a:ext cx="5290494" cy="5174431"/>
          </a:xfrm>
        </p:spPr>
        <p:txBody>
          <a:bodyPr/>
          <a:lstStyle>
            <a:lvl1pPr>
              <a:defRPr b="0" i="0">
                <a:latin typeface="MillerText" pitchFamily="2" charset="77"/>
              </a:defRPr>
            </a:lvl1pPr>
            <a:lvl2pPr>
              <a:defRPr sz="2200">
                <a:latin typeface="MillerText" pitchFamily="2" charset="77"/>
              </a:defRPr>
            </a:lvl2pPr>
            <a:lvl3pPr>
              <a:defRPr sz="1800" b="0" i="0">
                <a:latin typeface="GT Walsheim Md" pitchFamily="2" charset="77"/>
              </a:defRPr>
            </a:lvl3pPr>
            <a:lvl4pPr>
              <a:defRPr sz="1800" b="0" i="0">
                <a:latin typeface="GT Walsheim Md" pitchFamily="2" charset="77"/>
              </a:defRPr>
            </a:lvl4pPr>
            <a:lvl5pPr>
              <a:defRPr sz="1600" b="0" i="0">
                <a:latin typeface="GT Walsheim Rg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3A20F7-2EFF-D040-921C-E5BC8BFE4F27}"/>
              </a:ext>
            </a:extLst>
          </p:cNvPr>
          <p:cNvCxnSpPr>
            <a:cxnSpLocks/>
          </p:cNvCxnSpPr>
          <p:nvPr userDrawn="1"/>
        </p:nvCxnSpPr>
        <p:spPr>
          <a:xfrm flipH="1">
            <a:off x="538808" y="588361"/>
            <a:ext cx="1105883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CA54AACE-503D-AB43-AA5D-F680B0AD5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81" y="811693"/>
            <a:ext cx="5432856" cy="2197317"/>
          </a:xfrm>
        </p:spPr>
        <p:txBody>
          <a:bodyPr anchor="t">
            <a:noAutofit/>
          </a:bodyPr>
          <a:lstStyle>
            <a:lvl1pPr>
              <a:defRPr sz="5400" b="1" i="0">
                <a:solidFill>
                  <a:schemeClr val="tx2"/>
                </a:solidFill>
                <a:latin typeface="GT Walsheim Rg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AC59EC0-E2C4-9540-876E-1E894C461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339" y="229285"/>
            <a:ext cx="495362" cy="348167"/>
          </a:xfrm>
          <a:prstGeom prst="rect">
            <a:avLst/>
          </a:prstGeom>
        </p:spPr>
        <p:txBody>
          <a:bodyPr anchor="b"/>
          <a:lstStyle>
            <a:lvl1pPr algn="r">
              <a:defRPr sz="1100" b="1" i="0">
                <a:solidFill>
                  <a:schemeClr val="tx2"/>
                </a:solidFill>
                <a:latin typeface="GT Walsheim Rg" pitchFamily="2" charset="77"/>
              </a:defRPr>
            </a:lvl1pPr>
          </a:lstStyle>
          <a:p>
            <a:fld id="{D8C0E081-0CD8-1644-8085-4B6E26D811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51406C8-65EB-9643-9DB1-27ACD5F10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19" y="70657"/>
            <a:ext cx="1243228" cy="5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78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6F761E-8D8E-AB40-83A5-988DE79499A6}"/>
              </a:ext>
            </a:extLst>
          </p:cNvPr>
          <p:cNvCxnSpPr>
            <a:cxnSpLocks/>
          </p:cNvCxnSpPr>
          <p:nvPr userDrawn="1"/>
        </p:nvCxnSpPr>
        <p:spPr>
          <a:xfrm flipH="1">
            <a:off x="538808" y="588361"/>
            <a:ext cx="1105883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D696D99C-039E-CA4D-8561-0EED0EF09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81" y="811693"/>
            <a:ext cx="5432856" cy="2197317"/>
          </a:xfrm>
        </p:spPr>
        <p:txBody>
          <a:bodyPr anchor="t">
            <a:noAutofit/>
          </a:bodyPr>
          <a:lstStyle>
            <a:lvl1pPr>
              <a:defRPr sz="5400" b="1" i="0">
                <a:solidFill>
                  <a:schemeClr val="bg1"/>
                </a:solidFill>
                <a:latin typeface="GT Walsheim Rg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3A431A1-DC6A-CD4A-B78B-0730CAA9F51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7145" y="811693"/>
            <a:ext cx="5290494" cy="5546576"/>
          </a:xfrm>
        </p:spPr>
        <p:txBody>
          <a:bodyPr/>
          <a:lstStyle>
            <a:lvl1pPr>
              <a:defRPr b="0" i="0">
                <a:latin typeface="MillerText" pitchFamily="2" charset="77"/>
              </a:defRPr>
            </a:lvl1pPr>
            <a:lvl2pPr>
              <a:defRPr sz="2200">
                <a:latin typeface="MillerText" pitchFamily="2" charset="77"/>
              </a:defRPr>
            </a:lvl2pPr>
            <a:lvl3pPr>
              <a:defRPr sz="1800"/>
            </a:lvl3pPr>
            <a:lvl4pPr>
              <a:defRPr sz="1800" b="0" i="0">
                <a:latin typeface="GT Walsheim Md" pitchFamily="2" charset="77"/>
              </a:defRPr>
            </a:lvl4pPr>
            <a:lvl5pPr>
              <a:defRPr sz="1600" b="0" i="0">
                <a:latin typeface="GT Walsheim Rg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8F7478-D235-D549-BC33-82317414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339" y="229285"/>
            <a:ext cx="495362" cy="348167"/>
          </a:xfrm>
          <a:prstGeom prst="rect">
            <a:avLst/>
          </a:prstGeom>
        </p:spPr>
        <p:txBody>
          <a:bodyPr anchor="b"/>
          <a:lstStyle>
            <a:lvl1pPr algn="r">
              <a:defRPr sz="1100" b="1" i="0">
                <a:solidFill>
                  <a:schemeClr val="tx2"/>
                </a:solidFill>
                <a:latin typeface="GT Walsheim Rg" pitchFamily="2" charset="77"/>
              </a:defRPr>
            </a:lvl1pPr>
          </a:lstStyle>
          <a:p>
            <a:fld id="{D8C0E081-0CD8-1644-8085-4B6E26D811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623BDA-7924-4744-A599-C9DDD0E99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19" y="70657"/>
            <a:ext cx="1243228" cy="5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35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1C27EE-BE49-CB4D-A8CB-D07B6799F64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7145" y="1892596"/>
            <a:ext cx="5290494" cy="4508204"/>
          </a:xfrm>
        </p:spPr>
        <p:txBody>
          <a:bodyPr/>
          <a:lstStyle>
            <a:lvl1pPr>
              <a:defRPr b="0" i="0">
                <a:latin typeface="MillerText" pitchFamily="2" charset="77"/>
              </a:defRPr>
            </a:lvl1pPr>
            <a:lvl2pPr>
              <a:defRPr sz="2200">
                <a:latin typeface="MillerText" pitchFamily="2" charset="77"/>
              </a:defRPr>
            </a:lvl2pPr>
            <a:lvl3pPr>
              <a:defRPr sz="1800"/>
            </a:lvl3pPr>
            <a:lvl4pPr>
              <a:defRPr sz="1800" b="0" i="0">
                <a:latin typeface="GT Walsheim Md" pitchFamily="2" charset="77"/>
              </a:defRPr>
            </a:lvl4pPr>
            <a:lvl5pPr>
              <a:defRPr sz="1600" b="0" i="0">
                <a:latin typeface="GT Walsheim Rg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E92E19-87A7-4F40-94B6-CCCF2EE4B809}"/>
              </a:ext>
            </a:extLst>
          </p:cNvPr>
          <p:cNvCxnSpPr>
            <a:cxnSpLocks/>
          </p:cNvCxnSpPr>
          <p:nvPr userDrawn="1"/>
        </p:nvCxnSpPr>
        <p:spPr>
          <a:xfrm flipH="1">
            <a:off x="538808" y="588361"/>
            <a:ext cx="1105883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3BC87E21-B8B6-9F46-A482-5AB093F24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81" y="811694"/>
            <a:ext cx="11140058" cy="1080902"/>
          </a:xfrm>
        </p:spPr>
        <p:txBody>
          <a:bodyPr anchor="t">
            <a:noAutofit/>
          </a:bodyPr>
          <a:lstStyle>
            <a:lvl1pPr>
              <a:defRPr sz="5400" b="1" i="0">
                <a:solidFill>
                  <a:schemeClr val="tx2"/>
                </a:solidFill>
                <a:latin typeface="GT Walsheim Rg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BAA9967-413C-ED44-8993-4C4C41B97F1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8605" y="1892596"/>
            <a:ext cx="5290494" cy="4508204"/>
          </a:xfrm>
        </p:spPr>
        <p:txBody>
          <a:bodyPr/>
          <a:lstStyle>
            <a:lvl1pPr>
              <a:defRPr b="0" i="0">
                <a:latin typeface="MillerText" pitchFamily="2" charset="77"/>
              </a:defRPr>
            </a:lvl1pPr>
            <a:lvl2pPr>
              <a:defRPr sz="2200">
                <a:latin typeface="MillerText" pitchFamily="2" charset="77"/>
              </a:defRPr>
            </a:lvl2pPr>
            <a:lvl3pPr>
              <a:defRPr sz="1800"/>
            </a:lvl3pPr>
            <a:lvl4pPr>
              <a:defRPr sz="1800" b="0" i="0">
                <a:latin typeface="GT Walsheim Md" pitchFamily="2" charset="77"/>
              </a:defRPr>
            </a:lvl4pPr>
            <a:lvl5pPr>
              <a:defRPr sz="1600" b="0" i="0">
                <a:latin typeface="GT Walsheim Rg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E05FC667-8026-9343-ADDB-89B5071BB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339" y="229285"/>
            <a:ext cx="495362" cy="348167"/>
          </a:xfrm>
          <a:prstGeom prst="rect">
            <a:avLst/>
          </a:prstGeom>
        </p:spPr>
        <p:txBody>
          <a:bodyPr anchor="b"/>
          <a:lstStyle>
            <a:lvl1pPr algn="r">
              <a:defRPr sz="1100" b="1" i="0">
                <a:solidFill>
                  <a:schemeClr val="tx2"/>
                </a:solidFill>
                <a:latin typeface="GT Walsheim Rg" pitchFamily="2" charset="77"/>
              </a:defRPr>
            </a:lvl1pPr>
          </a:lstStyle>
          <a:p>
            <a:fld id="{D8C0E081-0CD8-1644-8085-4B6E26D811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0FDB427-3E3B-DB4F-89CB-D3C9CFD295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19" y="70657"/>
            <a:ext cx="1243228" cy="5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56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1C27EE-BE49-CB4D-A8CB-D07B6799F64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7145" y="1892596"/>
            <a:ext cx="5290494" cy="4550734"/>
          </a:xfrm>
        </p:spPr>
        <p:txBody>
          <a:bodyPr/>
          <a:lstStyle>
            <a:lvl1pPr>
              <a:defRPr b="0" i="0">
                <a:latin typeface="MillerText" pitchFamily="2" charset="77"/>
              </a:defRPr>
            </a:lvl1pPr>
            <a:lvl2pPr>
              <a:defRPr sz="2200">
                <a:latin typeface="MillerText" pitchFamily="2" charset="77"/>
              </a:defRPr>
            </a:lvl2pPr>
            <a:lvl3pPr>
              <a:defRPr sz="1800"/>
            </a:lvl3pPr>
            <a:lvl4pPr>
              <a:defRPr sz="1800" b="0" i="0">
                <a:latin typeface="GT Walsheim Md" pitchFamily="2" charset="77"/>
              </a:defRPr>
            </a:lvl4pPr>
            <a:lvl5pPr>
              <a:defRPr sz="1600" b="0" i="0">
                <a:latin typeface="GT Walsheim Rg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E92E19-87A7-4F40-94B6-CCCF2EE4B809}"/>
              </a:ext>
            </a:extLst>
          </p:cNvPr>
          <p:cNvCxnSpPr>
            <a:cxnSpLocks/>
          </p:cNvCxnSpPr>
          <p:nvPr userDrawn="1"/>
        </p:nvCxnSpPr>
        <p:spPr>
          <a:xfrm flipH="1">
            <a:off x="538808" y="588361"/>
            <a:ext cx="1105883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3BC87E21-B8B6-9F46-A482-5AB093F24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81" y="811694"/>
            <a:ext cx="11140058" cy="1080902"/>
          </a:xfrm>
        </p:spPr>
        <p:txBody>
          <a:bodyPr anchor="t">
            <a:noAutofit/>
          </a:bodyPr>
          <a:lstStyle>
            <a:lvl1pPr>
              <a:defRPr sz="5400" b="1" i="0">
                <a:solidFill>
                  <a:schemeClr val="bg1"/>
                </a:solidFill>
                <a:latin typeface="GT Walsheim Rg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BAA9967-413C-ED44-8993-4C4C41B97F1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8605" y="1892596"/>
            <a:ext cx="5290494" cy="4550734"/>
          </a:xfrm>
        </p:spPr>
        <p:txBody>
          <a:bodyPr/>
          <a:lstStyle>
            <a:lvl1pPr>
              <a:defRPr b="0" i="0">
                <a:latin typeface="MillerText" pitchFamily="2" charset="77"/>
              </a:defRPr>
            </a:lvl1pPr>
            <a:lvl2pPr>
              <a:defRPr sz="2200">
                <a:latin typeface="MillerText" pitchFamily="2" charset="77"/>
              </a:defRPr>
            </a:lvl2pPr>
            <a:lvl3pPr>
              <a:defRPr sz="1800"/>
            </a:lvl3pPr>
            <a:lvl4pPr>
              <a:defRPr sz="1800" b="0" i="0">
                <a:latin typeface="GT Walsheim Md" pitchFamily="2" charset="77"/>
              </a:defRPr>
            </a:lvl4pPr>
            <a:lvl5pPr>
              <a:defRPr sz="1600" b="0" i="0">
                <a:latin typeface="GT Walsheim Rg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78CC4CF-F39C-DD48-9114-EE6C53C0B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339" y="229285"/>
            <a:ext cx="495362" cy="348167"/>
          </a:xfrm>
          <a:prstGeom prst="rect">
            <a:avLst/>
          </a:prstGeom>
        </p:spPr>
        <p:txBody>
          <a:bodyPr anchor="b"/>
          <a:lstStyle>
            <a:lvl1pPr algn="r">
              <a:defRPr sz="1100" b="1" i="0">
                <a:solidFill>
                  <a:schemeClr val="tx2"/>
                </a:solidFill>
                <a:latin typeface="GT Walsheim Rg" pitchFamily="2" charset="77"/>
              </a:defRPr>
            </a:lvl1pPr>
          </a:lstStyle>
          <a:p>
            <a:fld id="{D8C0E081-0CD8-1644-8085-4B6E26D811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566FC8-8EF8-B64C-A0E7-78D9724B9B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19" y="70657"/>
            <a:ext cx="1243228" cy="5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1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for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9FB39E-30F2-FC48-9EFF-477C4B7EFFFA}"/>
              </a:ext>
            </a:extLst>
          </p:cNvPr>
          <p:cNvCxnSpPr>
            <a:cxnSpLocks/>
          </p:cNvCxnSpPr>
          <p:nvPr userDrawn="1"/>
        </p:nvCxnSpPr>
        <p:spPr>
          <a:xfrm flipH="1">
            <a:off x="538808" y="588361"/>
            <a:ext cx="110588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7B7B3D8-BB33-DF4D-97D3-F6577E09C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339" y="229285"/>
            <a:ext cx="495362" cy="348167"/>
          </a:xfrm>
          <a:prstGeom prst="rect">
            <a:avLst/>
          </a:prstGeom>
        </p:spPr>
        <p:txBody>
          <a:bodyPr anchor="b"/>
          <a:lstStyle>
            <a:lvl1pPr algn="r">
              <a:defRPr sz="1100" b="1" i="0">
                <a:solidFill>
                  <a:schemeClr val="tx2"/>
                </a:solidFill>
                <a:latin typeface="GT Walsheim Rg" pitchFamily="2" charset="77"/>
              </a:defRPr>
            </a:lvl1pPr>
          </a:lstStyle>
          <a:p>
            <a:fld id="{D8C0E081-0CD8-1644-8085-4B6E26D811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CF22E5-BE0B-F246-A73A-E84040FD0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19" y="70657"/>
            <a:ext cx="1243228" cy="5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82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for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9FB39E-30F2-FC48-9EFF-477C4B7EFFFA}"/>
              </a:ext>
            </a:extLst>
          </p:cNvPr>
          <p:cNvCxnSpPr>
            <a:cxnSpLocks/>
          </p:cNvCxnSpPr>
          <p:nvPr userDrawn="1"/>
        </p:nvCxnSpPr>
        <p:spPr>
          <a:xfrm flipH="1">
            <a:off x="538808" y="588361"/>
            <a:ext cx="110588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7B7B3D8-BB33-DF4D-97D3-F6577E09C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339" y="229285"/>
            <a:ext cx="495362" cy="348167"/>
          </a:xfrm>
          <a:prstGeom prst="rect">
            <a:avLst/>
          </a:prstGeom>
        </p:spPr>
        <p:txBody>
          <a:bodyPr anchor="b"/>
          <a:lstStyle>
            <a:lvl1pPr algn="r">
              <a:defRPr sz="1100" b="1" i="0">
                <a:solidFill>
                  <a:schemeClr val="bg1"/>
                </a:solidFill>
                <a:latin typeface="GT Walsheim Rg" pitchFamily="2" charset="77"/>
              </a:defRPr>
            </a:lvl1pPr>
          </a:lstStyle>
          <a:p>
            <a:fld id="{D8C0E081-0CD8-1644-8085-4B6E26D811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3185F7-1BEE-BF42-A4D7-162A965EEA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08" y="170161"/>
            <a:ext cx="998568" cy="29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55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ground -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9FB39E-30F2-FC48-9EFF-477C4B7EFFFA}"/>
              </a:ext>
            </a:extLst>
          </p:cNvPr>
          <p:cNvCxnSpPr>
            <a:cxnSpLocks/>
          </p:cNvCxnSpPr>
          <p:nvPr userDrawn="1"/>
        </p:nvCxnSpPr>
        <p:spPr>
          <a:xfrm flipH="1">
            <a:off x="538808" y="588361"/>
            <a:ext cx="110588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7B7B3D8-BB33-DF4D-97D3-F6577E09C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339" y="229285"/>
            <a:ext cx="495362" cy="348167"/>
          </a:xfrm>
          <a:prstGeom prst="rect">
            <a:avLst/>
          </a:prstGeom>
        </p:spPr>
        <p:txBody>
          <a:bodyPr anchor="b"/>
          <a:lstStyle>
            <a:lvl1pPr algn="r">
              <a:defRPr sz="1100" b="1" i="0">
                <a:solidFill>
                  <a:schemeClr val="bg1"/>
                </a:solidFill>
                <a:latin typeface="GT Walsheim Rg" pitchFamily="2" charset="77"/>
              </a:defRPr>
            </a:lvl1pPr>
          </a:lstStyle>
          <a:p>
            <a:fld id="{D8C0E081-0CD8-1644-8085-4B6E26D811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3185F7-1BEE-BF42-A4D7-162A965EEA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08" y="170161"/>
            <a:ext cx="998568" cy="29115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13D0C71-1C7C-CE4D-9040-454806AE8F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3000"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5400000">
            <a:off x="-3692084" y="66302"/>
            <a:ext cx="11746730" cy="1209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35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ackground -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0FE4E2-95C0-0C4B-8DFC-7D2FB53B8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538808" y="588361"/>
            <a:ext cx="110588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1F2F8BC-00FD-3D47-9FF6-51613EA3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339" y="229285"/>
            <a:ext cx="495362" cy="348167"/>
          </a:xfrm>
          <a:prstGeom prst="rect">
            <a:avLst/>
          </a:prstGeom>
        </p:spPr>
        <p:txBody>
          <a:bodyPr anchor="b"/>
          <a:lstStyle>
            <a:lvl1pPr algn="r">
              <a:defRPr sz="1100" b="1" i="0">
                <a:solidFill>
                  <a:schemeClr val="bg1"/>
                </a:solidFill>
                <a:latin typeface="GT Walsheim Rg" pitchFamily="2" charset="77"/>
              </a:defRPr>
            </a:lvl1pPr>
          </a:lstStyle>
          <a:p>
            <a:fld id="{D8C0E081-0CD8-1644-8085-4B6E26D811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2D6980-F374-8745-B731-FBB507D084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08" y="170161"/>
            <a:ext cx="998568" cy="29115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074BACF-408F-3347-8E67-C20B21AB83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23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975171" y="1412295"/>
            <a:ext cx="8331327" cy="857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4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54F2F91-C18A-C443-AFFE-EA0DB5FCE6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5862" y="-36576"/>
            <a:ext cx="12343723" cy="6943344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0753C4B-7524-A041-A761-F1CD4CE91F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79329" y="5647175"/>
            <a:ext cx="3506562" cy="523220"/>
          </a:xfrm>
        </p:spPr>
        <p:txBody>
          <a:bodyPr/>
          <a:lstStyle>
            <a:lvl1pPr marL="0" indent="0" algn="r">
              <a:buNone/>
              <a:defRPr lang="en-US" sz="2400" b="0" i="0" kern="1200" dirty="0" smtClean="0">
                <a:solidFill>
                  <a:schemeClr val="bg2"/>
                </a:solidFill>
                <a:latin typeface="GT Walsheim M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Conference Title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A7A2E1A-444C-4A4D-BDF4-312CC3B09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89906" y="5658326"/>
            <a:ext cx="3506562" cy="523220"/>
          </a:xfrm>
        </p:spPr>
        <p:txBody>
          <a:bodyPr/>
          <a:lstStyle>
            <a:lvl1pPr marL="0" indent="0">
              <a:buNone/>
              <a:defRPr lang="en-US" sz="2800" b="0" i="0" kern="1200" dirty="0" smtClean="0">
                <a:solidFill>
                  <a:schemeClr val="bg2"/>
                </a:solidFill>
                <a:latin typeface="GT Walsheim M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January 1,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3CEAC2-E15B-6447-A0DF-BE57CDF5EAAE}"/>
              </a:ext>
            </a:extLst>
          </p:cNvPr>
          <p:cNvSpPr txBox="1"/>
          <p:nvPr userDrawn="1"/>
        </p:nvSpPr>
        <p:spPr>
          <a:xfrm>
            <a:off x="1497874" y="4474040"/>
            <a:ext cx="9196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00" b="1" i="0">
                <a:solidFill>
                  <a:schemeClr val="bg1"/>
                </a:solidFill>
                <a:latin typeface="GT Walsheim Rg" pitchFamily="2" charset="77"/>
              </a:rPr>
              <a:t>One Nation, Under Trees</a:t>
            </a:r>
          </a:p>
        </p:txBody>
      </p:sp>
    </p:spTree>
    <p:extLst>
      <p:ext uri="{BB962C8B-B14F-4D97-AF65-F5344CB8AC3E}">
        <p14:creationId xmlns:p14="http://schemas.microsoft.com/office/powerpoint/2010/main" val="34426648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ackground -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0FE4E2-95C0-0C4B-8DFC-7D2FB53B8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538808" y="588361"/>
            <a:ext cx="110588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1F2F8BC-00FD-3D47-9FF6-51613EA3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339" y="229285"/>
            <a:ext cx="495362" cy="348167"/>
          </a:xfrm>
          <a:prstGeom prst="rect">
            <a:avLst/>
          </a:prstGeom>
        </p:spPr>
        <p:txBody>
          <a:bodyPr anchor="b"/>
          <a:lstStyle>
            <a:lvl1pPr algn="r">
              <a:defRPr sz="1100" b="1" i="0">
                <a:solidFill>
                  <a:schemeClr val="bg1"/>
                </a:solidFill>
                <a:latin typeface="GT Walsheim Rg" pitchFamily="2" charset="77"/>
              </a:defRPr>
            </a:lvl1pPr>
          </a:lstStyle>
          <a:p>
            <a:fld id="{D8C0E081-0CD8-1644-8085-4B6E26D811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2D6980-F374-8745-B731-FBB507D084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08" y="170161"/>
            <a:ext cx="998568" cy="29115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2785349-DBBE-1449-AE0D-B0E66EB1D4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3000"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5755881">
            <a:off x="-4821708" y="-1895417"/>
            <a:ext cx="13071667" cy="1345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72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ground -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A9D516B-A8CB-484A-8D8F-C67702CE6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3877297" y="-3793581"/>
            <a:ext cx="10593053" cy="1090692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9FB39E-30F2-FC48-9EFF-477C4B7EFFFA}"/>
              </a:ext>
            </a:extLst>
          </p:cNvPr>
          <p:cNvCxnSpPr>
            <a:cxnSpLocks/>
          </p:cNvCxnSpPr>
          <p:nvPr userDrawn="1"/>
        </p:nvCxnSpPr>
        <p:spPr>
          <a:xfrm flipH="1">
            <a:off x="538808" y="588361"/>
            <a:ext cx="110588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7B7B3D8-BB33-DF4D-97D3-F6577E09C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339" y="229285"/>
            <a:ext cx="495362" cy="348167"/>
          </a:xfrm>
          <a:prstGeom prst="rect">
            <a:avLst/>
          </a:prstGeom>
        </p:spPr>
        <p:txBody>
          <a:bodyPr anchor="b"/>
          <a:lstStyle>
            <a:lvl1pPr algn="r">
              <a:defRPr sz="1100" b="1" i="0">
                <a:solidFill>
                  <a:schemeClr val="bg1"/>
                </a:solidFill>
                <a:latin typeface="GT Walsheim Rg" pitchFamily="2" charset="77"/>
              </a:defRPr>
            </a:lvl1pPr>
          </a:lstStyle>
          <a:p>
            <a:fld id="{D8C0E081-0CD8-1644-8085-4B6E26D811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3185F7-1BEE-BF42-A4D7-162A965EEA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08" y="170161"/>
            <a:ext cx="998568" cy="29115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BC502A5-290A-1D49-B274-01ACE0076A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0800000">
            <a:off x="4894617" y="1964684"/>
            <a:ext cx="12857808" cy="560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23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ackground -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092456D-F8EF-8643-9686-FDF8ECF5BB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7915693" y="-1597152"/>
            <a:ext cx="16670423" cy="727015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56BC9C-1879-9649-AD80-AE1BC6AC9CC5}"/>
              </a:ext>
            </a:extLst>
          </p:cNvPr>
          <p:cNvCxnSpPr>
            <a:cxnSpLocks/>
          </p:cNvCxnSpPr>
          <p:nvPr userDrawn="1"/>
        </p:nvCxnSpPr>
        <p:spPr>
          <a:xfrm flipH="1">
            <a:off x="538808" y="588361"/>
            <a:ext cx="110588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FEAEA-D708-1B43-99AF-76692801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339" y="229285"/>
            <a:ext cx="495362" cy="348167"/>
          </a:xfrm>
          <a:prstGeom prst="rect">
            <a:avLst/>
          </a:prstGeom>
        </p:spPr>
        <p:txBody>
          <a:bodyPr anchor="b"/>
          <a:lstStyle>
            <a:lvl1pPr algn="r">
              <a:defRPr sz="1100" b="1" i="0">
                <a:solidFill>
                  <a:schemeClr val="tx2"/>
                </a:solidFill>
                <a:latin typeface="GT Walsheim Rg" pitchFamily="2" charset="77"/>
              </a:defRPr>
            </a:lvl1pPr>
          </a:lstStyle>
          <a:p>
            <a:fld id="{D8C0E081-0CD8-1644-8085-4B6E26D811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0726D8-81F3-7146-86FE-58937F356B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19" y="70657"/>
            <a:ext cx="1243228" cy="5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26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ackground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56BC9C-1879-9649-AD80-AE1BC6AC9CC5}"/>
              </a:ext>
            </a:extLst>
          </p:cNvPr>
          <p:cNvCxnSpPr>
            <a:cxnSpLocks/>
          </p:cNvCxnSpPr>
          <p:nvPr userDrawn="1"/>
        </p:nvCxnSpPr>
        <p:spPr>
          <a:xfrm flipH="1">
            <a:off x="538808" y="588361"/>
            <a:ext cx="1105883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FEAEA-D708-1B43-99AF-76692801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339" y="229285"/>
            <a:ext cx="495362" cy="348167"/>
          </a:xfrm>
          <a:prstGeom prst="rect">
            <a:avLst/>
          </a:prstGeom>
        </p:spPr>
        <p:txBody>
          <a:bodyPr anchor="b"/>
          <a:lstStyle>
            <a:lvl1pPr algn="r">
              <a:defRPr sz="1100" b="1" i="0">
                <a:solidFill>
                  <a:schemeClr val="tx2"/>
                </a:solidFill>
                <a:latin typeface="GT Walsheim Rg" pitchFamily="2" charset="77"/>
              </a:defRPr>
            </a:lvl1pPr>
          </a:lstStyle>
          <a:p>
            <a:fld id="{D8C0E081-0CD8-1644-8085-4B6E26D811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0726D8-81F3-7146-86FE-58937F356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19" y="70657"/>
            <a:ext cx="1243228" cy="5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0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1E75374-C5FE-D244-A2DA-9542343807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5862" y="-36576"/>
            <a:ext cx="12343723" cy="694334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174840-1BA0-C340-8BEA-7C800289D5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8767" y="5658326"/>
            <a:ext cx="3506562" cy="523220"/>
          </a:xfrm>
        </p:spPr>
        <p:txBody>
          <a:bodyPr/>
          <a:lstStyle>
            <a:lvl1pPr marL="0" indent="0" algn="ctr">
              <a:buNone/>
              <a:defRPr lang="en-US" sz="2800" b="0" i="0" kern="1200" dirty="0" smtClean="0">
                <a:solidFill>
                  <a:schemeClr val="bg2"/>
                </a:solidFill>
                <a:latin typeface="GT Walsheim M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January 1, 2022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D09BE92-4407-1441-ACA2-6BEBDB3F31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9931" y="4505738"/>
            <a:ext cx="10084235" cy="98066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6600" b="1" i="0" kern="1200" dirty="0" smtClean="0">
                <a:solidFill>
                  <a:schemeClr val="bg1"/>
                </a:solidFill>
                <a:latin typeface="GT Walsheim Rg" pitchFamily="2" charset="77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360143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50A1CB-5E43-154A-94CA-891D00EBA9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5862" y="-36576"/>
            <a:ext cx="12343723" cy="6943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F053F0-84B2-7C41-9235-611492722609}"/>
              </a:ext>
            </a:extLst>
          </p:cNvPr>
          <p:cNvSpPr txBox="1"/>
          <p:nvPr userDrawn="1"/>
        </p:nvSpPr>
        <p:spPr>
          <a:xfrm>
            <a:off x="4749800" y="2503973"/>
            <a:ext cx="6875695" cy="208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400" b="1" i="0">
                <a:solidFill>
                  <a:schemeClr val="bg1"/>
                </a:solidFill>
                <a:latin typeface="GT Walsheim Rg" pitchFamily="2" charset="77"/>
              </a:rPr>
              <a:t>One Nation,</a:t>
            </a:r>
          </a:p>
          <a:p>
            <a:pPr marL="0" marR="0" lvl="0" indent="0" algn="r" defTabSz="914400" rtl="0" eaLnBrk="1" fontAlgn="auto" latinLnBrk="0" hangingPunct="1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400" b="1" i="0">
                <a:solidFill>
                  <a:schemeClr val="bg1"/>
                </a:solidFill>
                <a:latin typeface="GT Walsheim Rg" pitchFamily="2" charset="77"/>
              </a:rPr>
              <a:t>Under Trees</a:t>
            </a:r>
          </a:p>
        </p:txBody>
      </p:sp>
    </p:spTree>
    <p:extLst>
      <p:ext uri="{BB962C8B-B14F-4D97-AF65-F5344CB8AC3E}">
        <p14:creationId xmlns:p14="http://schemas.microsoft.com/office/powerpoint/2010/main" val="16723012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DCC88C-274E-C44D-8DEF-1DEFE76BF5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672" y="-23622"/>
            <a:ext cx="12277344" cy="6906006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C38A351-2CD8-4844-8C0F-517C8A51E6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729" y="4574867"/>
            <a:ext cx="3506562" cy="523220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0" i="0" kern="1200" dirty="0" smtClean="0">
                <a:solidFill>
                  <a:schemeClr val="bg2"/>
                </a:solidFill>
                <a:latin typeface="GT Walsheim Md" pitchFamily="2" charset="77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Conference Title Here</a:t>
            </a:r>
          </a:p>
          <a:p>
            <a:pPr lvl="0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F44DD2-184D-1846-95C6-35D912FD47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8270" y="4004080"/>
            <a:ext cx="4040021" cy="510988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800" b="0" i="0" kern="1200" dirty="0" smtClean="0">
                <a:solidFill>
                  <a:schemeClr val="bg2"/>
                </a:solidFill>
                <a:latin typeface="GT Walsheim M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January 1, 2022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69F13-709F-5A4A-B857-2D6DABED5ACD}"/>
              </a:ext>
            </a:extLst>
          </p:cNvPr>
          <p:cNvSpPr txBox="1"/>
          <p:nvPr userDrawn="1"/>
        </p:nvSpPr>
        <p:spPr>
          <a:xfrm>
            <a:off x="4749800" y="1772453"/>
            <a:ext cx="6875695" cy="2061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i="0">
                <a:solidFill>
                  <a:schemeClr val="bg1"/>
                </a:solidFill>
                <a:latin typeface="GT Walsheim Rg" pitchFamily="2" charset="77"/>
              </a:rPr>
              <a:t>One Nation,</a:t>
            </a:r>
          </a:p>
          <a:p>
            <a:pPr marL="0" marR="0" lvl="0" indent="0" algn="r" defTabSz="914400" rtl="0" eaLnBrk="1" fontAlgn="auto" latinLnBrk="0" hangingPunct="1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i="0">
                <a:solidFill>
                  <a:schemeClr val="bg1"/>
                </a:solidFill>
                <a:latin typeface="GT Walsheim Rg" pitchFamily="2" charset="77"/>
              </a:rPr>
              <a:t>Under Trees</a:t>
            </a:r>
          </a:p>
        </p:txBody>
      </p:sp>
    </p:spTree>
    <p:extLst>
      <p:ext uri="{BB962C8B-B14F-4D97-AF65-F5344CB8AC3E}">
        <p14:creationId xmlns:p14="http://schemas.microsoft.com/office/powerpoint/2010/main" val="3383392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027487-8879-DA48-904C-D0BBA4B327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672" y="-23622"/>
            <a:ext cx="12277344" cy="6906006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C7353AB-C800-7445-A395-2E32434C58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348" y="1947784"/>
            <a:ext cx="6174843" cy="2107096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7200" b="1" i="0" kern="1200" dirty="0" smtClean="0">
                <a:solidFill>
                  <a:schemeClr val="bg1"/>
                </a:solidFill>
                <a:latin typeface="GT Walsheim Rg" pitchFamily="2" charset="77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 Here</a:t>
            </a:r>
          </a:p>
          <a:p>
            <a:pPr lvl="0"/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4D9C54-F3C6-4646-B3E4-3EC1F80B37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70" y="4054880"/>
            <a:ext cx="4040021" cy="510988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800" b="0" i="0" kern="1200" dirty="0" smtClean="0">
                <a:solidFill>
                  <a:schemeClr val="bg2"/>
                </a:solidFill>
                <a:latin typeface="GT Walsheim M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January 1, 2022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79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laser&#10;&#10;Description automatically generated">
            <a:extLst>
              <a:ext uri="{FF2B5EF4-FFF2-40B4-BE49-F238E27FC236}">
                <a16:creationId xmlns:a16="http://schemas.microsoft.com/office/drawing/2014/main" id="{9349625A-E373-6348-9AD4-3166981EAE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68459" y="-419506"/>
            <a:ext cx="12192000" cy="5317067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318E52D-D4FE-9A45-B070-B4F88126056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096000" y="808515"/>
            <a:ext cx="5501640" cy="5756676"/>
          </a:xfrm>
        </p:spPr>
        <p:txBody>
          <a:bodyPr>
            <a:norm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MillerTex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346BE5-94D2-9840-8B93-17094D358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81" y="808514"/>
            <a:ext cx="5229236" cy="5756679"/>
          </a:xfrm>
        </p:spPr>
        <p:txBody>
          <a:bodyPr anchor="t">
            <a:noAutofit/>
          </a:bodyPr>
          <a:lstStyle>
            <a:lvl1pPr>
              <a:defRPr sz="5400" b="1" i="0" spc="-150">
                <a:solidFill>
                  <a:schemeClr val="bg2"/>
                </a:solidFill>
                <a:latin typeface="GT Walsheim Rg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E83DB8-B40D-8C42-80D5-8A94866C9782}"/>
              </a:ext>
            </a:extLst>
          </p:cNvPr>
          <p:cNvCxnSpPr>
            <a:cxnSpLocks/>
          </p:cNvCxnSpPr>
          <p:nvPr userDrawn="1"/>
        </p:nvCxnSpPr>
        <p:spPr>
          <a:xfrm flipH="1">
            <a:off x="538808" y="588361"/>
            <a:ext cx="110588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B3421F-D3E8-7A4E-B230-52FFA660B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339" y="229285"/>
            <a:ext cx="495362" cy="348167"/>
          </a:xfrm>
          <a:prstGeom prst="rect">
            <a:avLst/>
          </a:prstGeom>
        </p:spPr>
        <p:txBody>
          <a:bodyPr anchor="b"/>
          <a:lstStyle>
            <a:lvl1pPr algn="r">
              <a:defRPr sz="1100" b="1" i="0">
                <a:solidFill>
                  <a:schemeClr val="bg1"/>
                </a:solidFill>
                <a:latin typeface="GT Walsheim Rg" pitchFamily="2" charset="77"/>
              </a:defRPr>
            </a:lvl1pPr>
          </a:lstStyle>
          <a:p>
            <a:fld id="{D8C0E081-0CD8-1644-8085-4B6E26D811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873B-77A8-5C4C-A4A5-1BD28A40A8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08" y="170161"/>
            <a:ext cx="998568" cy="29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6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338A9F-19BF-4543-A7BE-F1C2F6BF6E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63208" y="613117"/>
            <a:ext cx="6434432" cy="52479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C3BC8B-8CA7-4749-B6B4-EBC27D310FE8}"/>
              </a:ext>
            </a:extLst>
          </p:cNvPr>
          <p:cNvCxnSpPr>
            <a:cxnSpLocks/>
          </p:cNvCxnSpPr>
          <p:nvPr userDrawn="1"/>
        </p:nvCxnSpPr>
        <p:spPr>
          <a:xfrm flipH="1">
            <a:off x="538808" y="588361"/>
            <a:ext cx="1105883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7B4526E2-1669-DF41-9B53-FB540DF62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81" y="811693"/>
            <a:ext cx="4314444" cy="2182516"/>
          </a:xfrm>
        </p:spPr>
        <p:txBody>
          <a:bodyPr anchor="t">
            <a:noAutofit/>
          </a:bodyPr>
          <a:lstStyle>
            <a:lvl1pPr>
              <a:defRPr sz="5400" b="1" i="0">
                <a:solidFill>
                  <a:schemeClr val="tx2"/>
                </a:solidFill>
                <a:latin typeface="GT Walsheim Rg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2A1CA96-19BE-1847-8C8C-6999E0E96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581" y="3217541"/>
            <a:ext cx="4314444" cy="2662218"/>
          </a:xfrm>
        </p:spPr>
        <p:txBody>
          <a:bodyPr>
            <a:normAutofit/>
          </a:bodyPr>
          <a:lstStyle>
            <a:lvl1pPr marL="0" indent="0">
              <a:buNone/>
              <a:defRPr sz="2600" b="0" i="0">
                <a:latin typeface="MillerTex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F178C86-A907-5E48-BB8C-25658CEAB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339" y="229285"/>
            <a:ext cx="495362" cy="348167"/>
          </a:xfrm>
          <a:prstGeom prst="rect">
            <a:avLst/>
          </a:prstGeom>
        </p:spPr>
        <p:txBody>
          <a:bodyPr anchor="b"/>
          <a:lstStyle>
            <a:lvl1pPr algn="r">
              <a:defRPr sz="1100" b="1" i="0">
                <a:solidFill>
                  <a:schemeClr val="tx2"/>
                </a:solidFill>
                <a:latin typeface="GT Walsheim Rg" pitchFamily="2" charset="77"/>
              </a:defRPr>
            </a:lvl1pPr>
          </a:lstStyle>
          <a:p>
            <a:fld id="{D8C0E081-0CD8-1644-8085-4B6E26D811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88B2D39-85FF-2B4C-BFDC-F689D93A6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19" y="70657"/>
            <a:ext cx="1243228" cy="5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8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338A9F-19BF-4543-A7BE-F1C2F6BF6E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63208" y="613117"/>
            <a:ext cx="6434432" cy="58408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8721E-0983-5249-9C91-8BE5A41E6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581" y="3217540"/>
            <a:ext cx="4314444" cy="3236411"/>
          </a:xfrm>
        </p:spPr>
        <p:txBody>
          <a:bodyPr>
            <a:normAutofit/>
          </a:bodyPr>
          <a:lstStyle>
            <a:lvl1pPr marL="0" indent="0">
              <a:buNone/>
              <a:defRPr sz="2600" b="0" i="0">
                <a:latin typeface="MillerTex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C3BC8B-8CA7-4749-B6B4-EBC27D310FE8}"/>
              </a:ext>
            </a:extLst>
          </p:cNvPr>
          <p:cNvCxnSpPr>
            <a:cxnSpLocks/>
          </p:cNvCxnSpPr>
          <p:nvPr userDrawn="1"/>
        </p:nvCxnSpPr>
        <p:spPr>
          <a:xfrm flipH="1">
            <a:off x="538808" y="588361"/>
            <a:ext cx="1105883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5B362E6F-93DB-5946-B3AE-8C8E4270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81" y="811693"/>
            <a:ext cx="4314444" cy="2182516"/>
          </a:xfrm>
        </p:spPr>
        <p:txBody>
          <a:bodyPr anchor="t">
            <a:noAutofit/>
          </a:bodyPr>
          <a:lstStyle>
            <a:lvl1pPr>
              <a:defRPr sz="5400" b="1" i="0">
                <a:solidFill>
                  <a:schemeClr val="bg1"/>
                </a:solidFill>
                <a:latin typeface="GT Walsheim Rg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94C4304-69FD-EB4E-A791-8D05A57F0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339" y="229285"/>
            <a:ext cx="495362" cy="348167"/>
          </a:xfrm>
          <a:prstGeom prst="rect">
            <a:avLst/>
          </a:prstGeom>
        </p:spPr>
        <p:txBody>
          <a:bodyPr anchor="b"/>
          <a:lstStyle>
            <a:lvl1pPr algn="r">
              <a:defRPr sz="1100" b="1" i="0">
                <a:solidFill>
                  <a:schemeClr val="tx2"/>
                </a:solidFill>
                <a:latin typeface="GT Walsheim Rg" pitchFamily="2" charset="77"/>
              </a:defRPr>
            </a:lvl1pPr>
          </a:lstStyle>
          <a:p>
            <a:fld id="{D8C0E081-0CD8-1644-8085-4B6E26D811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C7FAD2-9966-054C-B4F6-0DDF77FD8D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19" y="70657"/>
            <a:ext cx="1243228" cy="5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11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45AC84-0FBB-4646-AD67-4C146C886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2705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58959-E1CE-824B-B2D8-C2F231D28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0512" cy="4260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930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74" r:id="rId3"/>
    <p:sldLayoutId id="2147483664" r:id="rId4"/>
    <p:sldLayoutId id="2147483665" r:id="rId5"/>
    <p:sldLayoutId id="2147483675" r:id="rId6"/>
    <p:sldLayoutId id="2147483663" r:id="rId7"/>
    <p:sldLayoutId id="2147483660" r:id="rId8"/>
    <p:sldLayoutId id="2147483657" r:id="rId9"/>
    <p:sldLayoutId id="2147483661" r:id="rId10"/>
    <p:sldLayoutId id="2147483654" r:id="rId11"/>
    <p:sldLayoutId id="2147483658" r:id="rId12"/>
    <p:sldLayoutId id="2147483650" r:id="rId13"/>
    <p:sldLayoutId id="2147483656" r:id="rId14"/>
    <p:sldLayoutId id="2147483659" r:id="rId15"/>
    <p:sldLayoutId id="2147483655" r:id="rId16"/>
    <p:sldLayoutId id="2147483667" r:id="rId17"/>
    <p:sldLayoutId id="2147483668" r:id="rId18"/>
    <p:sldLayoutId id="2147483671" r:id="rId19"/>
    <p:sldLayoutId id="2147483672" r:id="rId20"/>
    <p:sldLayoutId id="2147483669" r:id="rId21"/>
    <p:sldLayoutId id="2147483670" r:id="rId22"/>
    <p:sldLayoutId id="2147483673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tx2"/>
          </a:solidFill>
          <a:latin typeface="GT Walsheim Rg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llerTex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MillerTex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T Walsheim M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T Walsheim Rg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GT Walsheim M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16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308C4A-9FC0-9B4F-856A-CB5B52FC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0E081-0CD8-1644-8085-4B6E26D811AB}" type="slidenum">
              <a:rPr lang="en-US" dirty="0" smtClean="0"/>
              <a:pPr/>
              <a:t>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78" y="-7557"/>
            <a:ext cx="3639312" cy="3639312"/>
          </a:xfrm>
          <a:prstGeom prst="rect">
            <a:avLst/>
          </a:prstGeom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" b="-1"/>
          <a:stretch/>
        </p:blipFill>
        <p:spPr>
          <a:xfrm>
            <a:off x="3636239" y="3218688"/>
            <a:ext cx="3642385" cy="3639312"/>
          </a:xfrm>
          <a:prstGeom prst="rect">
            <a:avLst/>
          </a:prstGeom>
          <a:effectLst>
            <a:outerShdw blurRad="50800" dist="38100" dir="18900000" sx="101000" sy="101000" algn="bl" rotWithShape="0">
              <a:schemeClr val="tx1">
                <a:alpha val="40000"/>
              </a:scheme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"/>
          <a:stretch/>
        </p:blipFill>
        <p:spPr>
          <a:xfrm>
            <a:off x="8441890" y="0"/>
            <a:ext cx="3750110" cy="363931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8066" y="771202"/>
            <a:ext cx="5095705" cy="2597274"/>
            <a:chOff x="182879" y="713013"/>
            <a:chExt cx="5095705" cy="259727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D4F084-D5EF-7A45-992D-CD8E08DCB8B8}"/>
                </a:ext>
              </a:extLst>
            </p:cNvPr>
            <p:cNvSpPr txBox="1"/>
            <p:nvPr/>
          </p:nvSpPr>
          <p:spPr>
            <a:xfrm>
              <a:off x="182879" y="713013"/>
              <a:ext cx="448636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500" b="1" dirty="0" smtClean="0">
                  <a:solidFill>
                    <a:schemeClr val="bg2"/>
                  </a:solidFill>
                  <a:latin typeface="GT Walsheim Rg" pitchFamily="2" charset="77"/>
                </a:rPr>
                <a:t>Trees are essential to our health and well-being,</a:t>
              </a:r>
              <a:endParaRPr lang="en-US" sz="2500" b="1" dirty="0">
                <a:solidFill>
                  <a:schemeClr val="bg2"/>
                </a:solidFill>
                <a:latin typeface="GT Walsheim Rg" pitchFamily="2" charset="77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06584" y="1617517"/>
              <a:ext cx="4572000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D4F084-D5EF-7A45-992D-CD8E08DCB8B8}"/>
                </a:ext>
              </a:extLst>
            </p:cNvPr>
            <p:cNvSpPr txBox="1"/>
            <p:nvPr/>
          </p:nvSpPr>
          <p:spPr>
            <a:xfrm>
              <a:off x="473825" y="1617516"/>
              <a:ext cx="4195421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500" b="1" dirty="0">
                  <a:solidFill>
                    <a:schemeClr val="accent5"/>
                  </a:solidFill>
                  <a:latin typeface="GT Walsheim Rg" pitchFamily="2" charset="77"/>
                </a:rPr>
                <a:t> </a:t>
              </a:r>
              <a:r>
                <a:rPr lang="en-US" sz="2500" b="1" dirty="0" smtClean="0">
                  <a:solidFill>
                    <a:schemeClr val="accent5"/>
                  </a:solidFill>
                  <a:latin typeface="GT Walsheim Rg" pitchFamily="2" charset="77"/>
                </a:rPr>
                <a:t>so we strive to create </a:t>
              </a:r>
              <a:r>
                <a:rPr lang="en-US" sz="2500" b="1" dirty="0">
                  <a:solidFill>
                    <a:schemeClr val="accent5"/>
                  </a:solidFill>
                  <a:latin typeface="GT Walsheim Rg" pitchFamily="2" charset="77"/>
                </a:rPr>
                <a:t>Tree Equity—trees in every part of every city.</a:t>
              </a:r>
            </a:p>
            <a:p>
              <a:pPr algn="r"/>
              <a:endParaRPr lang="en-US" sz="2500" b="1" dirty="0">
                <a:solidFill>
                  <a:schemeClr val="accent5"/>
                </a:solidFill>
                <a:latin typeface="GT Walsheim Rg" pitchFamily="2" charset="77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8688"/>
            <a:ext cx="3639312" cy="363931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968837" y="4038775"/>
            <a:ext cx="4984865" cy="2539157"/>
            <a:chOff x="6810893" y="4213343"/>
            <a:chExt cx="4984865" cy="253915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D4F084-D5EF-7A45-992D-CD8E08DCB8B8}"/>
                </a:ext>
              </a:extLst>
            </p:cNvPr>
            <p:cNvSpPr txBox="1"/>
            <p:nvPr/>
          </p:nvSpPr>
          <p:spPr>
            <a:xfrm>
              <a:off x="7333832" y="4213343"/>
              <a:ext cx="4262213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500" b="1" dirty="0" smtClean="0">
                  <a:solidFill>
                    <a:schemeClr val="bg2"/>
                  </a:solidFill>
                  <a:latin typeface="GT Walsheim Rg" pitchFamily="2" charset="77"/>
                </a:rPr>
                <a:t>Forests are our best nature-based solution to climate change,</a:t>
              </a:r>
              <a:endParaRPr lang="en-US" sz="2500" b="1" dirty="0">
                <a:solidFill>
                  <a:schemeClr val="bg2"/>
                </a:solidFill>
                <a:latin typeface="GT Walsheim Rg" pitchFamily="2" charset="77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6810893" y="5506005"/>
              <a:ext cx="4572000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D4F084-D5EF-7A45-992D-CD8E08DCB8B8}"/>
                </a:ext>
              </a:extLst>
            </p:cNvPr>
            <p:cNvSpPr txBox="1"/>
            <p:nvPr/>
          </p:nvSpPr>
          <p:spPr>
            <a:xfrm>
              <a:off x="7333833" y="5506005"/>
              <a:ext cx="446192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chemeClr val="accent5"/>
                  </a:solidFill>
                  <a:latin typeface="GT Walsheim Rg" pitchFamily="2" charset="77"/>
                </a:rPr>
                <a:t>s</a:t>
              </a:r>
              <a:r>
                <a:rPr lang="en-US" sz="2500" b="1" dirty="0" smtClean="0">
                  <a:solidFill>
                    <a:schemeClr val="accent5"/>
                  </a:solidFill>
                  <a:latin typeface="GT Walsheim Rg" pitchFamily="2" charset="77"/>
                </a:rPr>
                <a:t>o we work to create healthy and resilient forests in every landscape.</a:t>
              </a:r>
              <a:endParaRPr lang="en-US" sz="2500" b="1" dirty="0">
                <a:solidFill>
                  <a:schemeClr val="accent5"/>
                </a:solidFill>
                <a:latin typeface="GT Walsheim Rg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61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308C4A-9FC0-9B4F-856A-CB5B52FC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0E081-0CD8-1644-8085-4B6E26D811AB}" type="slidenum">
              <a:rPr lang="en-US" dirty="0" smtClean="0"/>
              <a:pPr/>
              <a:t>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78" y="-7557"/>
            <a:ext cx="3639312" cy="3639312"/>
          </a:xfrm>
          <a:prstGeom prst="rect">
            <a:avLst/>
          </a:prstGeom>
          <a:effectLst>
            <a:outerShdw blurRad="50800" dist="38100" dir="8100000" sx="101000" sy="101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" b="-1"/>
          <a:stretch/>
        </p:blipFill>
        <p:spPr>
          <a:xfrm>
            <a:off x="3639312" y="3218688"/>
            <a:ext cx="3642385" cy="3639312"/>
          </a:xfrm>
          <a:prstGeom prst="rect">
            <a:avLst/>
          </a:prstGeom>
          <a:effectLst>
            <a:outerShdw blurRad="50800" dist="38100" dir="18900000" sx="101000" sy="101000" algn="bl" rotWithShape="0">
              <a:schemeClr val="tx1">
                <a:alpha val="40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8687"/>
            <a:ext cx="3639312" cy="3639312"/>
          </a:xfrm>
          <a:prstGeom prst="rect">
            <a:avLst/>
          </a:prstGeom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"/>
          <a:stretch/>
        </p:blipFill>
        <p:spPr>
          <a:xfrm>
            <a:off x="8441890" y="0"/>
            <a:ext cx="3750110" cy="363931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8066" y="771202"/>
            <a:ext cx="5095705" cy="2597274"/>
            <a:chOff x="182879" y="713013"/>
            <a:chExt cx="5095705" cy="259727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D4F084-D5EF-7A45-992D-CD8E08DCB8B8}"/>
                </a:ext>
              </a:extLst>
            </p:cNvPr>
            <p:cNvSpPr txBox="1"/>
            <p:nvPr/>
          </p:nvSpPr>
          <p:spPr>
            <a:xfrm>
              <a:off x="182879" y="713013"/>
              <a:ext cx="448636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500" b="1" dirty="0" smtClean="0">
                  <a:solidFill>
                    <a:schemeClr val="bg2"/>
                  </a:solidFill>
                  <a:latin typeface="GT Walsheim Rg" pitchFamily="2" charset="77"/>
                </a:rPr>
                <a:t>Trees are essential to our health and well-being,</a:t>
              </a:r>
              <a:endParaRPr lang="en-US" sz="2500" b="1" dirty="0">
                <a:solidFill>
                  <a:schemeClr val="bg2"/>
                </a:solidFill>
                <a:latin typeface="GT Walsheim Rg" pitchFamily="2" charset="77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06584" y="1617517"/>
              <a:ext cx="4572000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D4F084-D5EF-7A45-992D-CD8E08DCB8B8}"/>
                </a:ext>
              </a:extLst>
            </p:cNvPr>
            <p:cNvSpPr txBox="1"/>
            <p:nvPr/>
          </p:nvSpPr>
          <p:spPr>
            <a:xfrm>
              <a:off x="473825" y="1617516"/>
              <a:ext cx="4195421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500" b="1" dirty="0">
                  <a:solidFill>
                    <a:schemeClr val="accent5"/>
                  </a:solidFill>
                  <a:latin typeface="GT Walsheim Rg" pitchFamily="2" charset="77"/>
                </a:rPr>
                <a:t> </a:t>
              </a:r>
              <a:r>
                <a:rPr lang="en-US" sz="2500" b="1" dirty="0" smtClean="0">
                  <a:solidFill>
                    <a:schemeClr val="accent5"/>
                  </a:solidFill>
                  <a:latin typeface="GT Walsheim Rg" pitchFamily="2" charset="77"/>
                </a:rPr>
                <a:t>so we strive to create </a:t>
              </a:r>
              <a:r>
                <a:rPr lang="en-US" sz="2500" b="1" dirty="0">
                  <a:solidFill>
                    <a:schemeClr val="accent5"/>
                  </a:solidFill>
                  <a:latin typeface="GT Walsheim Rg" pitchFamily="2" charset="77"/>
                </a:rPr>
                <a:t>Tree Equity—trees in every part of every city.</a:t>
              </a:r>
            </a:p>
            <a:p>
              <a:pPr algn="r"/>
              <a:endParaRPr lang="en-US" sz="2500" b="1" dirty="0">
                <a:solidFill>
                  <a:schemeClr val="accent5"/>
                </a:solidFill>
                <a:latin typeface="GT Walsheim Rg" pitchFamily="2" charset="77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968837" y="4038775"/>
            <a:ext cx="4984865" cy="2539157"/>
            <a:chOff x="6810893" y="4213343"/>
            <a:chExt cx="4984865" cy="253915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4F084-D5EF-7A45-992D-CD8E08DCB8B8}"/>
                </a:ext>
              </a:extLst>
            </p:cNvPr>
            <p:cNvSpPr txBox="1"/>
            <p:nvPr/>
          </p:nvSpPr>
          <p:spPr>
            <a:xfrm>
              <a:off x="7333832" y="4213343"/>
              <a:ext cx="4262213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500" b="1" dirty="0" smtClean="0">
                  <a:solidFill>
                    <a:schemeClr val="bg2"/>
                  </a:solidFill>
                  <a:latin typeface="GT Walsheim Rg" pitchFamily="2" charset="77"/>
                </a:rPr>
                <a:t>Forests are our best nature-based solution to climate change,</a:t>
              </a:r>
              <a:endParaRPr lang="en-US" sz="2500" b="1" dirty="0">
                <a:solidFill>
                  <a:schemeClr val="bg2"/>
                </a:solidFill>
                <a:latin typeface="GT Walsheim Rg" pitchFamily="2" charset="77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6810893" y="5506005"/>
              <a:ext cx="4572000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D4F084-D5EF-7A45-992D-CD8E08DCB8B8}"/>
                </a:ext>
              </a:extLst>
            </p:cNvPr>
            <p:cNvSpPr txBox="1"/>
            <p:nvPr/>
          </p:nvSpPr>
          <p:spPr>
            <a:xfrm>
              <a:off x="7333833" y="5506005"/>
              <a:ext cx="446192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chemeClr val="accent5"/>
                  </a:solidFill>
                  <a:latin typeface="GT Walsheim Rg" pitchFamily="2" charset="77"/>
                </a:rPr>
                <a:t>s</a:t>
              </a:r>
              <a:r>
                <a:rPr lang="en-US" sz="2500" b="1" dirty="0" smtClean="0">
                  <a:solidFill>
                    <a:schemeClr val="accent5"/>
                  </a:solidFill>
                  <a:latin typeface="GT Walsheim Rg" pitchFamily="2" charset="77"/>
                </a:rPr>
                <a:t>o we work to create healthy and resilient forests in every landscape.</a:t>
              </a:r>
              <a:endParaRPr lang="en-US" sz="2500" b="1" dirty="0">
                <a:solidFill>
                  <a:schemeClr val="accent5"/>
                </a:solidFill>
                <a:latin typeface="GT Walsheim Rg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482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merican Forests">
      <a:dk1>
        <a:srgbClr val="000000"/>
      </a:dk1>
      <a:lt1>
        <a:srgbClr val="FAF7F7"/>
      </a:lt1>
      <a:dk2>
        <a:srgbClr val="005250"/>
      </a:dk2>
      <a:lt2>
        <a:srgbClr val="25D67F"/>
      </a:lt2>
      <a:accent1>
        <a:srgbClr val="0A193A"/>
      </a:accent1>
      <a:accent2>
        <a:srgbClr val="009850"/>
      </a:accent2>
      <a:accent3>
        <a:srgbClr val="14DBB1"/>
      </a:accent3>
      <a:accent4>
        <a:srgbClr val="E9FBF1"/>
      </a:accent4>
      <a:accent5>
        <a:srgbClr val="F1C127"/>
      </a:accent5>
      <a:accent6>
        <a:srgbClr val="DE4C4C"/>
      </a:accent6>
      <a:hlink>
        <a:srgbClr val="0A193A"/>
      </a:hlink>
      <a:folHlink>
        <a:srgbClr val="E9FBF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MillerText Roman" panose="02000603080000020004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942E777B190942ADDB7B3D33DA7B44" ma:contentTypeVersion="13" ma:contentTypeDescription="Create a new document." ma:contentTypeScope="" ma:versionID="860fcaca766968713cc6cb929ad0654c">
  <xsd:schema xmlns:xsd="http://www.w3.org/2001/XMLSchema" xmlns:xs="http://www.w3.org/2001/XMLSchema" xmlns:p="http://schemas.microsoft.com/office/2006/metadata/properties" xmlns:ns2="a18baa7e-117a-4851-8d54-3214e10d583c" xmlns:ns3="432138e3-859b-40c3-a446-29443b867324" targetNamespace="http://schemas.microsoft.com/office/2006/metadata/properties" ma:root="true" ma:fieldsID="8612193a2a2cee03190f2f633be9210a" ns2:_="" ns3:_="">
    <xsd:import namespace="a18baa7e-117a-4851-8d54-3214e10d583c"/>
    <xsd:import namespace="432138e3-859b-40c3-a446-29443b8673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8baa7e-117a-4851-8d54-3214e10d58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138e3-859b-40c3-a446-29443b86732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9388035-9B8E-4D3E-A201-83A02D37FC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2397A3-313D-4E0C-99FD-6AED0C0995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8baa7e-117a-4851-8d54-3214e10d583c"/>
    <ds:schemaRef ds:uri="432138e3-859b-40c3-a446-29443b8673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D0C285-6338-4983-8DE9-F2B5171C925E}">
  <ds:schemaRefs>
    <ds:schemaRef ds:uri="http://schemas.microsoft.com/office/2006/metadata/properties"/>
    <ds:schemaRef ds:uri="http://schemas.microsoft.com/office/2006/documentManagement/types"/>
    <ds:schemaRef ds:uri="a18baa7e-117a-4851-8d54-3214e10d583c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432138e3-859b-40c3-a446-29443b867324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102</Words>
  <Application>Microsoft Office PowerPoint</Application>
  <PresentationFormat>Widescreen</PresentationFormat>
  <Paragraphs>14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GT Walsheim Md</vt:lpstr>
      <vt:lpstr>GT Walsheim Rg</vt:lpstr>
      <vt:lpstr>MillerText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Test</dc:title>
  <dc:creator>Haley Taylor</dc:creator>
  <cp:lastModifiedBy>Kendall</cp:lastModifiedBy>
  <cp:revision>20</cp:revision>
  <dcterms:created xsi:type="dcterms:W3CDTF">2021-09-03T19:45:50Z</dcterms:created>
  <dcterms:modified xsi:type="dcterms:W3CDTF">2022-03-31T21:13:21Z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0x0101006F942E777B190942ADDB7B3D33DA7B44</vt:lpwstr>
  </property>
</Properties>
</file>